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6" r:id="rId5"/>
    <p:sldMasterId id="2147483677"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B79B826-524C-4D6E-A090-7C7E46133CF9}">
  <a:tblStyle styleId="{EB79B826-524C-4D6E-A090-7C7E46133CF9}"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1c9448fad31_2_2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7" name="Google Shape;277;g1c9448fad31_2_2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Arial"/>
              <a:ea typeface="Arial"/>
              <a:cs typeface="Arial"/>
              <a:sym typeface="Arial"/>
            </a:endParaRPr>
          </a:p>
        </p:txBody>
      </p:sp>
      <p:sp>
        <p:nvSpPr>
          <p:cNvPr id="278" name="Google Shape;278;g1c9448fad31_2_22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latin typeface="Arial"/>
                <a:ea typeface="Arial"/>
                <a:cs typeface="Arial"/>
                <a:sym typeface="Arial"/>
              </a:rPr>
              <a:t>‹#›</a:t>
            </a:fld>
            <a:endParaRPr>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1c9448fad31_2_2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1c9448fad31_2_29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g1c9448fad31_2_299: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zh-TW"/>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1c9448fad31_2_30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g1c9448fad31_2_3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1c9448fad31_2_3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1c9448fad31_2_31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g1c9448fad31_2_311: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zh-TW"/>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1c9448fad31_2_3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1c9448fad31_2_31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g1c9448fad31_2_317: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zh-TW"/>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1c9448fad31_2_3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1c9448fad31_2_32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g1c9448fad31_2_324: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zh-TW"/>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1c9448fad31_2_3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1c9448fad31_2_33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g1c9448fad31_2_331: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zh-TW"/>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1c9448fad31_2_3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1c9448fad31_2_33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g1c9448fad31_2_338: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zh-TW"/>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1c9448fad31_2_34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g1c9448fad31_2_3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1c9448fad31_2_3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19" name="Google Shape;419;g1c9448fad31_2_35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g1c9448fad31_2_351: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zh-TW"/>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1c9448fad31_2_3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1c9448fad31_2_35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g1c9448fad31_2_357: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zh-TW"/>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1c9448fad31_2_25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g1c9448fad31_2_2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1c9448fad31_2_3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34" name="Google Shape;434;g1c9448fad31_2_36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g1c9448fad31_2_364: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zh-TW"/>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1c9448fad31_2_37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g1c9448fad31_2_3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1c9448fad31_2_3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47" name="Google Shape;447;g1c9448fad31_2_37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g1c9448fad31_2_375: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zh-TW"/>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1c9448fad31_2_381: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g1c9448fad31_2_3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1c9448fad31_2_3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60" name="Google Shape;460;g1c9448fad31_2_38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g1c9448fad31_2_386: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zh-TW"/>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1c9448fad31_2_26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g1c9448fad31_2_2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1c9448fad31_2_2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1c9448fad31_2_26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g1c9448fad31_2_268: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zh-TW"/>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1c9448fad31_2_27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g1c9448fad31_2_2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1c9448fad31_2_27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g1c9448fad31_2_2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1c9448fad31_2_28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g1c9448fad31_2_2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1c9448fad31_2_28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g1c9448fad31_2_2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1c9448fad31_2_2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1c9448fad31_2_29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g1c9448fad31_2_292: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zh-TW"/>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投影片" showMasterSp="0" type="title">
  <p:cSld name="TITLE">
    <p:spTree>
      <p:nvGrpSpPr>
        <p:cNvPr id="97" name="Shape 97"/>
        <p:cNvGrpSpPr/>
        <p:nvPr/>
      </p:nvGrpSpPr>
      <p:grpSpPr>
        <a:xfrm>
          <a:off x="0" y="0"/>
          <a:ext cx="0" cy="0"/>
          <a:chOff x="0" y="0"/>
          <a:chExt cx="0" cy="0"/>
        </a:xfrm>
      </p:grpSpPr>
      <p:pic>
        <p:nvPicPr>
          <p:cNvPr descr="\\DROBO-FS\QuickDrops\JB\PPTX NG\Droplets\LightingOverlay.png" id="98" name="Google Shape;98;p14"/>
          <p:cNvPicPr preferRelativeResize="0"/>
          <p:nvPr/>
        </p:nvPicPr>
        <p:blipFill rotWithShape="1">
          <a:blip r:embed="rId2">
            <a:alphaModFix amt="30000"/>
          </a:blip>
          <a:srcRect b="0" l="0" r="0" t="0"/>
          <a:stretch/>
        </p:blipFill>
        <p:spPr>
          <a:xfrm>
            <a:off x="0" y="-1"/>
            <a:ext cx="9144004" cy="5143500"/>
          </a:xfrm>
          <a:prstGeom prst="rect">
            <a:avLst/>
          </a:prstGeom>
          <a:noFill/>
          <a:ln>
            <a:noFill/>
          </a:ln>
        </p:spPr>
      </p:pic>
      <p:grpSp>
        <p:nvGrpSpPr>
          <p:cNvPr id="99" name="Google Shape;99;p14"/>
          <p:cNvGrpSpPr/>
          <p:nvPr/>
        </p:nvGrpSpPr>
        <p:grpSpPr>
          <a:xfrm>
            <a:off x="0" y="0"/>
            <a:ext cx="1728788" cy="5143500"/>
            <a:chOff x="0" y="0"/>
            <a:chExt cx="2305051" cy="6858001"/>
          </a:xfrm>
        </p:grpSpPr>
        <p:sp>
          <p:nvSpPr>
            <p:cNvPr id="100" name="Google Shape;100;p14"/>
            <p:cNvSpPr/>
            <p:nvPr/>
          </p:nvSpPr>
          <p:spPr>
            <a:xfrm>
              <a:off x="1209675" y="4763"/>
              <a:ext cx="23700" cy="2181300"/>
            </a:xfrm>
            <a:prstGeom prst="rect">
              <a:avLst/>
            </a:pr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01" name="Google Shape;101;p14"/>
            <p:cNvSpPr/>
            <p:nvPr/>
          </p:nvSpPr>
          <p:spPr>
            <a:xfrm>
              <a:off x="1128713" y="217646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02" name="Google Shape;102;p14"/>
            <p:cNvSpPr/>
            <p:nvPr/>
          </p:nvSpPr>
          <p:spPr>
            <a:xfrm>
              <a:off x="1123950" y="4021138"/>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03" name="Google Shape;103;p14"/>
            <p:cNvSpPr/>
            <p:nvPr/>
          </p:nvSpPr>
          <p:spPr>
            <a:xfrm>
              <a:off x="414338" y="9525"/>
              <a:ext cx="28500" cy="4481400"/>
            </a:xfrm>
            <a:prstGeom prst="rect">
              <a:avLst/>
            </a:pr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04" name="Google Shape;104;p14"/>
            <p:cNvSpPr/>
            <p:nvPr/>
          </p:nvSpPr>
          <p:spPr>
            <a:xfrm>
              <a:off x="333375" y="44815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05" name="Google Shape;105;p14"/>
            <p:cNvSpPr/>
            <p:nvPr/>
          </p:nvSpPr>
          <p:spPr>
            <a:xfrm>
              <a:off x="190500" y="9525"/>
              <a:ext cx="152400" cy="908050"/>
            </a:xfrm>
            <a:custGeom>
              <a:rect b="b" l="l" r="r" t="t"/>
              <a:pathLst>
                <a:path extrusionOk="0" h="572" w="96">
                  <a:moveTo>
                    <a:pt x="15" y="572"/>
                  </a:moveTo>
                  <a:lnTo>
                    <a:pt x="0" y="566"/>
                  </a:lnTo>
                  <a:lnTo>
                    <a:pt x="81" y="380"/>
                  </a:lnTo>
                  <a:lnTo>
                    <a:pt x="81" y="0"/>
                  </a:lnTo>
                  <a:lnTo>
                    <a:pt x="96" y="0"/>
                  </a:lnTo>
                  <a:lnTo>
                    <a:pt x="96" y="383"/>
                  </a:lnTo>
                  <a:lnTo>
                    <a:pt x="15" y="572"/>
                  </a:lnTo>
                  <a:close/>
                </a:path>
              </a:pathLst>
            </a:custGeom>
            <a:gradFill>
              <a:gsLst>
                <a:gs pos="0">
                  <a:schemeClr val="lt2"/>
                </a:gs>
                <a:gs pos="100000">
                  <a:srgbClr val="3B4B54"/>
                </a:gs>
              </a:gsLst>
              <a:lin ang="5400012" scaled="0"/>
            </a:gradFill>
            <a:ln>
              <a:noFill/>
            </a:ln>
          </p:spPr>
        </p:sp>
        <p:sp>
          <p:nvSpPr>
            <p:cNvPr id="106" name="Google Shape;106;p14"/>
            <p:cNvSpPr/>
            <p:nvPr/>
          </p:nvSpPr>
          <p:spPr>
            <a:xfrm>
              <a:off x="1290638" y="14288"/>
              <a:ext cx="376238" cy="1801813"/>
            </a:xfrm>
            <a:custGeom>
              <a:rect b="b" l="l" r="r" t="t"/>
              <a:pathLst>
                <a:path extrusionOk="0" h="1135" w="237">
                  <a:moveTo>
                    <a:pt x="222" y="1135"/>
                  </a:moveTo>
                  <a:lnTo>
                    <a:pt x="0" y="620"/>
                  </a:lnTo>
                  <a:lnTo>
                    <a:pt x="0" y="0"/>
                  </a:lnTo>
                  <a:lnTo>
                    <a:pt x="18" y="0"/>
                  </a:lnTo>
                  <a:lnTo>
                    <a:pt x="18" y="617"/>
                  </a:lnTo>
                  <a:lnTo>
                    <a:pt x="237" y="1129"/>
                  </a:lnTo>
                  <a:lnTo>
                    <a:pt x="222" y="1135"/>
                  </a:lnTo>
                  <a:close/>
                </a:path>
              </a:pathLst>
            </a:custGeom>
            <a:gradFill>
              <a:gsLst>
                <a:gs pos="0">
                  <a:schemeClr val="lt2"/>
                </a:gs>
                <a:gs pos="100000">
                  <a:srgbClr val="3B4B54"/>
                </a:gs>
              </a:gsLst>
              <a:lin ang="5400012" scaled="0"/>
            </a:gradFill>
            <a:ln>
              <a:noFill/>
            </a:ln>
          </p:spPr>
        </p:sp>
        <p:sp>
          <p:nvSpPr>
            <p:cNvPr id="107" name="Google Shape;107;p14"/>
            <p:cNvSpPr/>
            <p:nvPr/>
          </p:nvSpPr>
          <p:spPr>
            <a:xfrm>
              <a:off x="1600200" y="1801813"/>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08" name="Google Shape;108;p14"/>
            <p:cNvSpPr/>
            <p:nvPr/>
          </p:nvSpPr>
          <p:spPr>
            <a:xfrm>
              <a:off x="1381125" y="9525"/>
              <a:ext cx="371475" cy="1425575"/>
            </a:xfrm>
            <a:custGeom>
              <a:rect b="b" l="l" r="r" t="t"/>
              <a:pathLst>
                <a:path extrusionOk="0" h="898" w="234">
                  <a:moveTo>
                    <a:pt x="219" y="898"/>
                  </a:moveTo>
                  <a:lnTo>
                    <a:pt x="0" y="383"/>
                  </a:lnTo>
                  <a:lnTo>
                    <a:pt x="0" y="0"/>
                  </a:lnTo>
                  <a:lnTo>
                    <a:pt x="15" y="0"/>
                  </a:lnTo>
                  <a:lnTo>
                    <a:pt x="15" y="380"/>
                  </a:lnTo>
                  <a:lnTo>
                    <a:pt x="234" y="892"/>
                  </a:lnTo>
                  <a:lnTo>
                    <a:pt x="219" y="898"/>
                  </a:lnTo>
                  <a:close/>
                </a:path>
              </a:pathLst>
            </a:custGeom>
            <a:gradFill>
              <a:gsLst>
                <a:gs pos="0">
                  <a:schemeClr val="lt2"/>
                </a:gs>
                <a:gs pos="100000">
                  <a:srgbClr val="3B4B54"/>
                </a:gs>
              </a:gsLst>
              <a:lin ang="5400012" scaled="0"/>
            </a:gradFill>
            <a:ln>
              <a:noFill/>
            </a:ln>
          </p:spPr>
        </p:sp>
        <p:sp>
          <p:nvSpPr>
            <p:cNvPr id="109" name="Google Shape;109;p14"/>
            <p:cNvSpPr/>
            <p:nvPr/>
          </p:nvSpPr>
          <p:spPr>
            <a:xfrm>
              <a:off x="1643063" y="0"/>
              <a:ext cx="152400" cy="912813"/>
            </a:xfrm>
            <a:custGeom>
              <a:rect b="b" l="l" r="r" t="t"/>
              <a:pathLst>
                <a:path extrusionOk="0" h="575" w="96">
                  <a:moveTo>
                    <a:pt x="96" y="575"/>
                  </a:moveTo>
                  <a:lnTo>
                    <a:pt x="78" y="575"/>
                  </a:lnTo>
                  <a:lnTo>
                    <a:pt x="78" y="192"/>
                  </a:lnTo>
                  <a:lnTo>
                    <a:pt x="0" y="6"/>
                  </a:lnTo>
                  <a:lnTo>
                    <a:pt x="15" y="0"/>
                  </a:lnTo>
                  <a:lnTo>
                    <a:pt x="96" y="189"/>
                  </a:lnTo>
                  <a:lnTo>
                    <a:pt x="96" y="575"/>
                  </a:lnTo>
                  <a:close/>
                </a:path>
              </a:pathLst>
            </a:custGeom>
            <a:gradFill>
              <a:gsLst>
                <a:gs pos="0">
                  <a:schemeClr val="lt2"/>
                </a:gs>
                <a:gs pos="100000">
                  <a:srgbClr val="3B4B54"/>
                </a:gs>
              </a:gsLst>
              <a:lin ang="5400012" scaled="0"/>
            </a:gradFill>
            <a:ln>
              <a:noFill/>
            </a:ln>
          </p:spPr>
        </p:sp>
        <p:sp>
          <p:nvSpPr>
            <p:cNvPr id="110" name="Google Shape;110;p14"/>
            <p:cNvSpPr/>
            <p:nvPr/>
          </p:nvSpPr>
          <p:spPr>
            <a:xfrm>
              <a:off x="1685925" y="14208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1" name="Google Shape;111;p14"/>
            <p:cNvSpPr/>
            <p:nvPr/>
          </p:nvSpPr>
          <p:spPr>
            <a:xfrm>
              <a:off x="1685925" y="9032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2" name="Google Shape;112;p14"/>
            <p:cNvSpPr/>
            <p:nvPr/>
          </p:nvSpPr>
          <p:spPr>
            <a:xfrm>
              <a:off x="1743075" y="4763"/>
              <a:ext cx="419100" cy="522288"/>
            </a:xfrm>
            <a:custGeom>
              <a:rect b="b" l="l" r="r" t="t"/>
              <a:pathLst>
                <a:path extrusionOk="0" h="329" w="264">
                  <a:moveTo>
                    <a:pt x="252" y="329"/>
                  </a:moveTo>
                  <a:lnTo>
                    <a:pt x="45" y="120"/>
                  </a:lnTo>
                  <a:lnTo>
                    <a:pt x="0" y="6"/>
                  </a:lnTo>
                  <a:lnTo>
                    <a:pt x="15" y="0"/>
                  </a:lnTo>
                  <a:lnTo>
                    <a:pt x="60" y="111"/>
                  </a:lnTo>
                  <a:lnTo>
                    <a:pt x="264" y="317"/>
                  </a:lnTo>
                  <a:lnTo>
                    <a:pt x="252" y="329"/>
                  </a:lnTo>
                  <a:close/>
                </a:path>
              </a:pathLst>
            </a:custGeom>
            <a:gradFill>
              <a:gsLst>
                <a:gs pos="0">
                  <a:schemeClr val="lt2"/>
                </a:gs>
                <a:gs pos="100000">
                  <a:srgbClr val="3B4B54"/>
                </a:gs>
              </a:gsLst>
              <a:lin ang="5400012" scaled="0"/>
            </a:gradFill>
            <a:ln>
              <a:noFill/>
            </a:ln>
          </p:spPr>
        </p:sp>
        <p:sp>
          <p:nvSpPr>
            <p:cNvPr id="113" name="Google Shape;113;p14"/>
            <p:cNvSpPr/>
            <p:nvPr/>
          </p:nvSpPr>
          <p:spPr>
            <a:xfrm>
              <a:off x="2119313" y="488950"/>
              <a:ext cx="161925" cy="147638"/>
            </a:xfrm>
            <a:custGeom>
              <a:rect b="b" l="l" r="r" t="t"/>
              <a:pathLst>
                <a:path extrusionOk="0" h="31" w="34">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4" name="Google Shape;114;p14"/>
            <p:cNvSpPr/>
            <p:nvPr/>
          </p:nvSpPr>
          <p:spPr>
            <a:xfrm>
              <a:off x="952500" y="4763"/>
              <a:ext cx="152400" cy="908050"/>
            </a:xfrm>
            <a:custGeom>
              <a:rect b="b" l="l" r="r" t="t"/>
              <a:pathLst>
                <a:path extrusionOk="0" h="572" w="96">
                  <a:moveTo>
                    <a:pt x="15" y="572"/>
                  </a:moveTo>
                  <a:lnTo>
                    <a:pt x="0" y="572"/>
                  </a:lnTo>
                  <a:lnTo>
                    <a:pt x="0" y="189"/>
                  </a:lnTo>
                  <a:lnTo>
                    <a:pt x="81" y="0"/>
                  </a:lnTo>
                  <a:lnTo>
                    <a:pt x="96" y="6"/>
                  </a:lnTo>
                  <a:lnTo>
                    <a:pt x="15" y="192"/>
                  </a:lnTo>
                  <a:lnTo>
                    <a:pt x="15" y="572"/>
                  </a:lnTo>
                  <a:close/>
                </a:path>
              </a:pathLst>
            </a:custGeom>
            <a:gradFill>
              <a:gsLst>
                <a:gs pos="0">
                  <a:schemeClr val="lt2"/>
                </a:gs>
                <a:gs pos="100000">
                  <a:srgbClr val="3B4B54"/>
                </a:gs>
              </a:gsLst>
              <a:lin ang="5400012" scaled="0"/>
            </a:gradFill>
            <a:ln>
              <a:noFill/>
            </a:ln>
          </p:spPr>
        </p:sp>
        <p:sp>
          <p:nvSpPr>
            <p:cNvPr id="115" name="Google Shape;115;p14"/>
            <p:cNvSpPr/>
            <p:nvPr/>
          </p:nvSpPr>
          <p:spPr>
            <a:xfrm>
              <a:off x="866775" y="9032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6" name="Google Shape;116;p14"/>
            <p:cNvSpPr/>
            <p:nvPr/>
          </p:nvSpPr>
          <p:spPr>
            <a:xfrm>
              <a:off x="890588" y="155416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7" name="Google Shape;117;p14"/>
            <p:cNvSpPr/>
            <p:nvPr/>
          </p:nvSpPr>
          <p:spPr>
            <a:xfrm>
              <a:off x="738188" y="5622925"/>
              <a:ext cx="338138" cy="1216025"/>
            </a:xfrm>
            <a:custGeom>
              <a:rect b="b" l="l" r="r" t="t"/>
              <a:pathLst>
                <a:path extrusionOk="0" h="766" w="213">
                  <a:moveTo>
                    <a:pt x="213" y="766"/>
                  </a:moveTo>
                  <a:lnTo>
                    <a:pt x="195" y="766"/>
                  </a:lnTo>
                  <a:lnTo>
                    <a:pt x="195" y="464"/>
                  </a:lnTo>
                  <a:lnTo>
                    <a:pt x="0" y="6"/>
                  </a:lnTo>
                  <a:lnTo>
                    <a:pt x="12" y="0"/>
                  </a:lnTo>
                  <a:lnTo>
                    <a:pt x="213" y="461"/>
                  </a:lnTo>
                  <a:lnTo>
                    <a:pt x="213" y="766"/>
                  </a:lnTo>
                  <a:close/>
                </a:path>
              </a:pathLst>
            </a:custGeom>
            <a:gradFill>
              <a:gsLst>
                <a:gs pos="0">
                  <a:schemeClr val="lt2"/>
                </a:gs>
                <a:gs pos="100000">
                  <a:srgbClr val="3B4B54"/>
                </a:gs>
              </a:gsLst>
              <a:lin ang="5400012" scaled="0"/>
            </a:gradFill>
            <a:ln>
              <a:noFill/>
            </a:ln>
          </p:spPr>
        </p:sp>
        <p:sp>
          <p:nvSpPr>
            <p:cNvPr id="118" name="Google Shape;118;p14"/>
            <p:cNvSpPr/>
            <p:nvPr/>
          </p:nvSpPr>
          <p:spPr>
            <a:xfrm>
              <a:off x="647700" y="5480050"/>
              <a:ext cx="157163" cy="157163"/>
            </a:xfrm>
            <a:custGeom>
              <a:rect b="b" l="l" r="r" t="t"/>
              <a:pathLst>
                <a:path extrusionOk="0" h="33" w="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9" name="Google Shape;119;p14"/>
            <p:cNvSpPr/>
            <p:nvPr/>
          </p:nvSpPr>
          <p:spPr>
            <a:xfrm>
              <a:off x="66675" y="903288"/>
              <a:ext cx="190500" cy="190500"/>
            </a:xfrm>
            <a:custGeom>
              <a:rect b="b" l="l" r="r" t="t"/>
              <a:pathLst>
                <a:path extrusionOk="0" h="40" w="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0" name="Google Shape;120;p14"/>
            <p:cNvSpPr/>
            <p:nvPr/>
          </p:nvSpPr>
          <p:spPr>
            <a:xfrm>
              <a:off x="0" y="3897313"/>
              <a:ext cx="133350" cy="266700"/>
            </a:xfrm>
            <a:custGeom>
              <a:rect b="b" l="l" r="r" t="t"/>
              <a:pathLst>
                <a:path extrusionOk="0" h="168" w="84">
                  <a:moveTo>
                    <a:pt x="69" y="168"/>
                  </a:moveTo>
                  <a:lnTo>
                    <a:pt x="0" y="6"/>
                  </a:lnTo>
                  <a:lnTo>
                    <a:pt x="12" y="0"/>
                  </a:lnTo>
                  <a:lnTo>
                    <a:pt x="84" y="162"/>
                  </a:lnTo>
                  <a:lnTo>
                    <a:pt x="69" y="168"/>
                  </a:lnTo>
                  <a:close/>
                </a:path>
              </a:pathLst>
            </a:custGeom>
            <a:gradFill>
              <a:gsLst>
                <a:gs pos="0">
                  <a:schemeClr val="lt2"/>
                </a:gs>
                <a:gs pos="100000">
                  <a:srgbClr val="3B4B54"/>
                </a:gs>
              </a:gsLst>
              <a:lin ang="5400012" scaled="0"/>
            </a:gradFill>
            <a:ln>
              <a:noFill/>
            </a:ln>
          </p:spPr>
        </p:sp>
        <p:sp>
          <p:nvSpPr>
            <p:cNvPr id="121" name="Google Shape;121;p14"/>
            <p:cNvSpPr/>
            <p:nvPr/>
          </p:nvSpPr>
          <p:spPr>
            <a:xfrm>
              <a:off x="66675" y="414972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2" name="Google Shape;122;p14"/>
            <p:cNvSpPr/>
            <p:nvPr/>
          </p:nvSpPr>
          <p:spPr>
            <a:xfrm>
              <a:off x="0" y="1644650"/>
              <a:ext cx="133350" cy="269875"/>
            </a:xfrm>
            <a:custGeom>
              <a:rect b="b" l="l" r="r" t="t"/>
              <a:pathLst>
                <a:path extrusionOk="0" h="170" w="84">
                  <a:moveTo>
                    <a:pt x="12" y="170"/>
                  </a:moveTo>
                  <a:lnTo>
                    <a:pt x="0" y="164"/>
                  </a:lnTo>
                  <a:lnTo>
                    <a:pt x="69" y="0"/>
                  </a:lnTo>
                  <a:lnTo>
                    <a:pt x="84" y="6"/>
                  </a:lnTo>
                  <a:lnTo>
                    <a:pt x="12" y="170"/>
                  </a:lnTo>
                  <a:close/>
                </a:path>
              </a:pathLst>
            </a:custGeom>
            <a:gradFill>
              <a:gsLst>
                <a:gs pos="0">
                  <a:schemeClr val="lt2"/>
                </a:gs>
                <a:gs pos="100000">
                  <a:srgbClr val="3B4B54"/>
                </a:gs>
              </a:gsLst>
              <a:lin ang="5400012" scaled="0"/>
            </a:gradFill>
            <a:ln>
              <a:noFill/>
            </a:ln>
          </p:spPr>
        </p:sp>
        <p:sp>
          <p:nvSpPr>
            <p:cNvPr id="123" name="Google Shape;123;p14"/>
            <p:cNvSpPr/>
            <p:nvPr/>
          </p:nvSpPr>
          <p:spPr>
            <a:xfrm>
              <a:off x="66675" y="146843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4" name="Google Shape;124;p14"/>
            <p:cNvSpPr/>
            <p:nvPr/>
          </p:nvSpPr>
          <p:spPr>
            <a:xfrm>
              <a:off x="695325" y="4763"/>
              <a:ext cx="309563" cy="1558925"/>
            </a:xfrm>
            <a:custGeom>
              <a:rect b="b" l="l" r="r" t="t"/>
              <a:pathLst>
                <a:path extrusionOk="0" h="982" w="195">
                  <a:moveTo>
                    <a:pt x="195" y="982"/>
                  </a:moveTo>
                  <a:lnTo>
                    <a:pt x="177" y="982"/>
                  </a:lnTo>
                  <a:lnTo>
                    <a:pt x="177" y="805"/>
                  </a:lnTo>
                  <a:lnTo>
                    <a:pt x="0" y="629"/>
                  </a:lnTo>
                  <a:lnTo>
                    <a:pt x="0" y="0"/>
                  </a:lnTo>
                  <a:lnTo>
                    <a:pt x="18" y="0"/>
                  </a:lnTo>
                  <a:lnTo>
                    <a:pt x="18" y="623"/>
                  </a:lnTo>
                  <a:lnTo>
                    <a:pt x="195" y="796"/>
                  </a:lnTo>
                  <a:lnTo>
                    <a:pt x="195" y="982"/>
                  </a:lnTo>
                  <a:close/>
                </a:path>
              </a:pathLst>
            </a:custGeom>
            <a:gradFill>
              <a:gsLst>
                <a:gs pos="0">
                  <a:schemeClr val="lt2"/>
                </a:gs>
                <a:gs pos="100000">
                  <a:srgbClr val="3B4B54"/>
                </a:gs>
              </a:gsLst>
              <a:lin ang="5400012" scaled="0"/>
            </a:gradFill>
            <a:ln>
              <a:noFill/>
            </a:ln>
          </p:spPr>
        </p:sp>
        <p:sp>
          <p:nvSpPr>
            <p:cNvPr id="125" name="Google Shape;125;p14"/>
            <p:cNvSpPr/>
            <p:nvPr/>
          </p:nvSpPr>
          <p:spPr>
            <a:xfrm>
              <a:off x="57150" y="4881563"/>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6" name="Google Shape;126;p14"/>
            <p:cNvSpPr/>
            <p:nvPr/>
          </p:nvSpPr>
          <p:spPr>
            <a:xfrm>
              <a:off x="138113" y="5060950"/>
              <a:ext cx="304800" cy="1778000"/>
            </a:xfrm>
            <a:custGeom>
              <a:rect b="b" l="l" r="r" t="t"/>
              <a:pathLst>
                <a:path extrusionOk="0" h="1120" w="192">
                  <a:moveTo>
                    <a:pt x="192" y="1120"/>
                  </a:moveTo>
                  <a:lnTo>
                    <a:pt x="177" y="1120"/>
                  </a:lnTo>
                  <a:lnTo>
                    <a:pt x="177" y="360"/>
                  </a:lnTo>
                  <a:lnTo>
                    <a:pt x="0" y="183"/>
                  </a:lnTo>
                  <a:lnTo>
                    <a:pt x="0" y="0"/>
                  </a:lnTo>
                  <a:lnTo>
                    <a:pt x="15" y="0"/>
                  </a:lnTo>
                  <a:lnTo>
                    <a:pt x="15" y="177"/>
                  </a:lnTo>
                  <a:lnTo>
                    <a:pt x="192" y="354"/>
                  </a:lnTo>
                  <a:lnTo>
                    <a:pt x="192" y="1120"/>
                  </a:lnTo>
                  <a:close/>
                </a:path>
              </a:pathLst>
            </a:custGeom>
            <a:gradFill>
              <a:gsLst>
                <a:gs pos="0">
                  <a:schemeClr val="lt2"/>
                </a:gs>
                <a:gs pos="100000">
                  <a:srgbClr val="3B4B54"/>
                </a:gs>
              </a:gsLst>
              <a:lin ang="5400012" scaled="0"/>
            </a:gradFill>
            <a:ln>
              <a:noFill/>
            </a:ln>
          </p:spPr>
        </p:sp>
        <p:sp>
          <p:nvSpPr>
            <p:cNvPr id="127" name="Google Shape;127;p14"/>
            <p:cNvSpPr/>
            <p:nvPr/>
          </p:nvSpPr>
          <p:spPr>
            <a:xfrm>
              <a:off x="561975" y="6430963"/>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8" name="Google Shape;128;p14"/>
            <p:cNvSpPr/>
            <p:nvPr/>
          </p:nvSpPr>
          <p:spPr>
            <a:xfrm>
              <a:off x="642938" y="6610350"/>
              <a:ext cx="23700" cy="243000"/>
            </a:xfrm>
            <a:prstGeom prst="rect">
              <a:avLst/>
            </a:pr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9" name="Google Shape;129;p14"/>
            <p:cNvSpPr/>
            <p:nvPr/>
          </p:nvSpPr>
          <p:spPr>
            <a:xfrm>
              <a:off x="76200" y="6430963"/>
              <a:ext cx="190500" cy="188913"/>
            </a:xfrm>
            <a:custGeom>
              <a:rect b="b" l="l" r="r" t="t"/>
              <a:pathLst>
                <a:path extrusionOk="0" h="40" w="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0" name="Google Shape;130;p14"/>
            <p:cNvSpPr/>
            <p:nvPr/>
          </p:nvSpPr>
          <p:spPr>
            <a:xfrm>
              <a:off x="0" y="5978525"/>
              <a:ext cx="190500" cy="461963"/>
            </a:xfrm>
            <a:custGeom>
              <a:rect b="b" l="l" r="r" t="t"/>
              <a:pathLst>
                <a:path extrusionOk="0" h="291" w="120">
                  <a:moveTo>
                    <a:pt x="120" y="291"/>
                  </a:moveTo>
                  <a:lnTo>
                    <a:pt x="105" y="291"/>
                  </a:lnTo>
                  <a:lnTo>
                    <a:pt x="105" y="114"/>
                  </a:lnTo>
                  <a:lnTo>
                    <a:pt x="0" y="9"/>
                  </a:lnTo>
                  <a:lnTo>
                    <a:pt x="12" y="0"/>
                  </a:lnTo>
                  <a:lnTo>
                    <a:pt x="120" y="108"/>
                  </a:lnTo>
                  <a:lnTo>
                    <a:pt x="120" y="291"/>
                  </a:lnTo>
                  <a:close/>
                </a:path>
              </a:pathLst>
            </a:custGeom>
            <a:gradFill>
              <a:gsLst>
                <a:gs pos="0">
                  <a:schemeClr val="lt2"/>
                </a:gs>
                <a:gs pos="100000">
                  <a:srgbClr val="3B4B54"/>
                </a:gs>
              </a:gsLst>
              <a:lin ang="5400012" scaled="0"/>
            </a:gradFill>
            <a:ln>
              <a:noFill/>
            </a:ln>
          </p:spPr>
        </p:sp>
        <p:sp>
          <p:nvSpPr>
            <p:cNvPr id="131" name="Google Shape;131;p14"/>
            <p:cNvSpPr/>
            <p:nvPr/>
          </p:nvSpPr>
          <p:spPr>
            <a:xfrm>
              <a:off x="1014413" y="1801813"/>
              <a:ext cx="214313" cy="755650"/>
            </a:xfrm>
            <a:custGeom>
              <a:rect b="b" l="l" r="r" t="t"/>
              <a:pathLst>
                <a:path extrusionOk="0" h="476" w="135">
                  <a:moveTo>
                    <a:pt x="12" y="476"/>
                  </a:moveTo>
                  <a:lnTo>
                    <a:pt x="0" y="476"/>
                  </a:lnTo>
                  <a:lnTo>
                    <a:pt x="0" y="128"/>
                  </a:lnTo>
                  <a:lnTo>
                    <a:pt x="126" y="0"/>
                  </a:lnTo>
                  <a:lnTo>
                    <a:pt x="135" y="9"/>
                  </a:lnTo>
                  <a:lnTo>
                    <a:pt x="12" y="131"/>
                  </a:lnTo>
                  <a:lnTo>
                    <a:pt x="12" y="476"/>
                  </a:lnTo>
                  <a:close/>
                </a:path>
              </a:pathLst>
            </a:custGeom>
            <a:gradFill>
              <a:gsLst>
                <a:gs pos="0">
                  <a:schemeClr val="lt2"/>
                </a:gs>
                <a:gs pos="100000">
                  <a:srgbClr val="3B4B54"/>
                </a:gs>
              </a:gsLst>
              <a:lin ang="5400012" scaled="0"/>
            </a:gradFill>
            <a:ln>
              <a:noFill/>
            </a:ln>
          </p:spPr>
        </p:sp>
        <p:sp>
          <p:nvSpPr>
            <p:cNvPr id="132" name="Google Shape;132;p14"/>
            <p:cNvSpPr/>
            <p:nvPr/>
          </p:nvSpPr>
          <p:spPr>
            <a:xfrm>
              <a:off x="938213" y="2547938"/>
              <a:ext cx="166688" cy="160338"/>
            </a:xfrm>
            <a:custGeom>
              <a:rect b="b" l="l" r="r" t="t"/>
              <a:pathLst>
                <a:path extrusionOk="0" h="34" w="35">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3" name="Google Shape;133;p14"/>
            <p:cNvSpPr/>
            <p:nvPr/>
          </p:nvSpPr>
          <p:spPr>
            <a:xfrm>
              <a:off x="595313" y="4763"/>
              <a:ext cx="638175" cy="4025900"/>
            </a:xfrm>
            <a:custGeom>
              <a:rect b="b" l="l" r="r" t="t"/>
              <a:pathLst>
                <a:path extrusionOk="0" h="2536" w="402">
                  <a:moveTo>
                    <a:pt x="402" y="2536"/>
                  </a:moveTo>
                  <a:lnTo>
                    <a:pt x="387" y="2536"/>
                  </a:lnTo>
                  <a:lnTo>
                    <a:pt x="387" y="2311"/>
                  </a:lnTo>
                  <a:lnTo>
                    <a:pt x="0" y="1925"/>
                  </a:lnTo>
                  <a:lnTo>
                    <a:pt x="0" y="0"/>
                  </a:lnTo>
                  <a:lnTo>
                    <a:pt x="15" y="0"/>
                  </a:lnTo>
                  <a:lnTo>
                    <a:pt x="15" y="1916"/>
                  </a:lnTo>
                  <a:lnTo>
                    <a:pt x="402" y="2302"/>
                  </a:lnTo>
                  <a:lnTo>
                    <a:pt x="402" y="2536"/>
                  </a:lnTo>
                  <a:close/>
                </a:path>
              </a:pathLst>
            </a:custGeom>
            <a:gradFill>
              <a:gsLst>
                <a:gs pos="0">
                  <a:schemeClr val="lt2"/>
                </a:gs>
                <a:gs pos="100000">
                  <a:srgbClr val="3B4B54"/>
                </a:gs>
              </a:gsLst>
              <a:lin ang="5400012" scaled="0"/>
            </a:gradFill>
            <a:ln>
              <a:noFill/>
            </a:ln>
          </p:spPr>
        </p:sp>
        <p:sp>
          <p:nvSpPr>
            <p:cNvPr id="134" name="Google Shape;134;p14"/>
            <p:cNvSpPr/>
            <p:nvPr/>
          </p:nvSpPr>
          <p:spPr>
            <a:xfrm>
              <a:off x="1223963" y="1382713"/>
              <a:ext cx="142875" cy="476250"/>
            </a:xfrm>
            <a:custGeom>
              <a:rect b="b" l="l" r="r" t="t"/>
              <a:pathLst>
                <a:path extrusionOk="0" h="300" w="90">
                  <a:moveTo>
                    <a:pt x="90" y="300"/>
                  </a:moveTo>
                  <a:lnTo>
                    <a:pt x="78" y="300"/>
                  </a:lnTo>
                  <a:lnTo>
                    <a:pt x="78" y="84"/>
                  </a:lnTo>
                  <a:lnTo>
                    <a:pt x="0" y="9"/>
                  </a:lnTo>
                  <a:lnTo>
                    <a:pt x="9" y="0"/>
                  </a:lnTo>
                  <a:lnTo>
                    <a:pt x="90" y="81"/>
                  </a:lnTo>
                  <a:lnTo>
                    <a:pt x="90" y="300"/>
                  </a:lnTo>
                  <a:close/>
                </a:path>
              </a:pathLst>
            </a:custGeom>
            <a:gradFill>
              <a:gsLst>
                <a:gs pos="0">
                  <a:schemeClr val="lt2"/>
                </a:gs>
                <a:gs pos="100000">
                  <a:srgbClr val="3B4B54"/>
                </a:gs>
              </a:gsLst>
              <a:lin ang="5400012" scaled="0"/>
            </a:gradFill>
            <a:ln>
              <a:noFill/>
            </a:ln>
          </p:spPr>
        </p:sp>
        <p:sp>
          <p:nvSpPr>
            <p:cNvPr id="135" name="Google Shape;135;p14"/>
            <p:cNvSpPr/>
            <p:nvPr/>
          </p:nvSpPr>
          <p:spPr>
            <a:xfrm>
              <a:off x="1300163" y="1849438"/>
              <a:ext cx="109538" cy="107950"/>
            </a:xfrm>
            <a:custGeom>
              <a:rect b="b" l="l" r="r" t="t"/>
              <a:pathLst>
                <a:path extrusionOk="0" h="23" w="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6" name="Google Shape;136;p14"/>
            <p:cNvSpPr/>
            <p:nvPr/>
          </p:nvSpPr>
          <p:spPr>
            <a:xfrm>
              <a:off x="280988" y="3417888"/>
              <a:ext cx="142875" cy="474663"/>
            </a:xfrm>
            <a:custGeom>
              <a:rect b="b" l="l" r="r" t="t"/>
              <a:pathLst>
                <a:path extrusionOk="0" h="299" w="90">
                  <a:moveTo>
                    <a:pt x="12" y="299"/>
                  </a:moveTo>
                  <a:lnTo>
                    <a:pt x="0" y="299"/>
                  </a:lnTo>
                  <a:lnTo>
                    <a:pt x="0" y="80"/>
                  </a:lnTo>
                  <a:lnTo>
                    <a:pt x="81" y="0"/>
                  </a:lnTo>
                  <a:lnTo>
                    <a:pt x="90" y="8"/>
                  </a:lnTo>
                  <a:lnTo>
                    <a:pt x="12" y="83"/>
                  </a:lnTo>
                  <a:lnTo>
                    <a:pt x="12" y="299"/>
                  </a:lnTo>
                  <a:close/>
                </a:path>
              </a:pathLst>
            </a:custGeom>
            <a:gradFill>
              <a:gsLst>
                <a:gs pos="0">
                  <a:schemeClr val="lt2"/>
                </a:gs>
                <a:gs pos="100000">
                  <a:srgbClr val="3B4B54"/>
                </a:gs>
              </a:gsLst>
              <a:lin ang="5400012" scaled="0"/>
            </a:gradFill>
            <a:ln>
              <a:noFill/>
            </a:ln>
          </p:spPr>
        </p:sp>
        <p:sp>
          <p:nvSpPr>
            <p:cNvPr id="137" name="Google Shape;137;p14"/>
            <p:cNvSpPr/>
            <p:nvPr/>
          </p:nvSpPr>
          <p:spPr>
            <a:xfrm>
              <a:off x="238125" y="3883025"/>
              <a:ext cx="109538" cy="109538"/>
            </a:xfrm>
            <a:custGeom>
              <a:rect b="b" l="l" r="r" t="t"/>
              <a:pathLst>
                <a:path extrusionOk="0" h="23" w="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8" name="Google Shape;138;p14"/>
            <p:cNvSpPr/>
            <p:nvPr/>
          </p:nvSpPr>
          <p:spPr>
            <a:xfrm>
              <a:off x="4763" y="2166938"/>
              <a:ext cx="114300" cy="452438"/>
            </a:xfrm>
            <a:custGeom>
              <a:rect b="b" l="l" r="r" t="t"/>
              <a:pathLst>
                <a:path extrusionOk="0" h="285" w="72">
                  <a:moveTo>
                    <a:pt x="6" y="285"/>
                  </a:moveTo>
                  <a:lnTo>
                    <a:pt x="0" y="276"/>
                  </a:lnTo>
                  <a:lnTo>
                    <a:pt x="60" y="216"/>
                  </a:lnTo>
                  <a:lnTo>
                    <a:pt x="60" y="0"/>
                  </a:lnTo>
                  <a:lnTo>
                    <a:pt x="72" y="0"/>
                  </a:lnTo>
                  <a:lnTo>
                    <a:pt x="72" y="222"/>
                  </a:lnTo>
                  <a:lnTo>
                    <a:pt x="6" y="285"/>
                  </a:lnTo>
                  <a:close/>
                </a:path>
              </a:pathLst>
            </a:custGeom>
            <a:gradFill>
              <a:gsLst>
                <a:gs pos="0">
                  <a:schemeClr val="lt2"/>
                </a:gs>
                <a:gs pos="100000">
                  <a:srgbClr val="3B4B54"/>
                </a:gs>
              </a:gsLst>
              <a:lin ang="5400012" scaled="0"/>
            </a:gradFill>
            <a:ln>
              <a:noFill/>
            </a:ln>
          </p:spPr>
        </p:sp>
        <p:sp>
          <p:nvSpPr>
            <p:cNvPr id="139" name="Google Shape;139;p14"/>
            <p:cNvSpPr/>
            <p:nvPr/>
          </p:nvSpPr>
          <p:spPr>
            <a:xfrm>
              <a:off x="52388" y="2066925"/>
              <a:ext cx="109538" cy="109538"/>
            </a:xfrm>
            <a:custGeom>
              <a:rect b="b" l="l" r="r" t="t"/>
              <a:pathLst>
                <a:path extrusionOk="0" h="23" w="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40" name="Google Shape;140;p14"/>
            <p:cNvSpPr/>
            <p:nvPr/>
          </p:nvSpPr>
          <p:spPr>
            <a:xfrm>
              <a:off x="1228725" y="4662488"/>
              <a:ext cx="23700" cy="2181300"/>
            </a:xfrm>
            <a:prstGeom prst="rect">
              <a:avLst/>
            </a:pr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41" name="Google Shape;141;p14"/>
            <p:cNvSpPr/>
            <p:nvPr/>
          </p:nvSpPr>
          <p:spPr>
            <a:xfrm>
              <a:off x="1319213" y="5041900"/>
              <a:ext cx="371475" cy="1801813"/>
            </a:xfrm>
            <a:custGeom>
              <a:rect b="b" l="l" r="r" t="t"/>
              <a:pathLst>
                <a:path extrusionOk="0" h="1135" w="234">
                  <a:moveTo>
                    <a:pt x="15" y="1135"/>
                  </a:moveTo>
                  <a:lnTo>
                    <a:pt x="0" y="1135"/>
                  </a:lnTo>
                  <a:lnTo>
                    <a:pt x="0" y="515"/>
                  </a:lnTo>
                  <a:lnTo>
                    <a:pt x="0" y="512"/>
                  </a:lnTo>
                  <a:lnTo>
                    <a:pt x="219" y="0"/>
                  </a:lnTo>
                  <a:lnTo>
                    <a:pt x="234" y="6"/>
                  </a:lnTo>
                  <a:lnTo>
                    <a:pt x="15" y="518"/>
                  </a:lnTo>
                  <a:lnTo>
                    <a:pt x="15" y="1135"/>
                  </a:lnTo>
                  <a:close/>
                </a:path>
              </a:pathLst>
            </a:custGeom>
            <a:gradFill>
              <a:gsLst>
                <a:gs pos="0">
                  <a:schemeClr val="lt2"/>
                </a:gs>
                <a:gs pos="100000">
                  <a:srgbClr val="3B4B54"/>
                </a:gs>
              </a:gsLst>
              <a:lin ang="5400012" scaled="0"/>
            </a:gradFill>
            <a:ln>
              <a:noFill/>
            </a:ln>
          </p:spPr>
        </p:sp>
        <p:sp>
          <p:nvSpPr>
            <p:cNvPr id="142" name="Google Shape;142;p14"/>
            <p:cNvSpPr/>
            <p:nvPr/>
          </p:nvSpPr>
          <p:spPr>
            <a:xfrm>
              <a:off x="1147763" y="44815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43" name="Google Shape;143;p14"/>
            <p:cNvSpPr/>
            <p:nvPr/>
          </p:nvSpPr>
          <p:spPr>
            <a:xfrm>
              <a:off x="819150" y="3983038"/>
              <a:ext cx="347663" cy="2860675"/>
            </a:xfrm>
            <a:custGeom>
              <a:rect b="b" l="l" r="r" t="t"/>
              <a:pathLst>
                <a:path extrusionOk="0" h="1802" w="219">
                  <a:moveTo>
                    <a:pt x="219" y="1802"/>
                  </a:moveTo>
                  <a:lnTo>
                    <a:pt x="201" y="1802"/>
                  </a:lnTo>
                  <a:lnTo>
                    <a:pt x="201" y="1185"/>
                  </a:lnTo>
                  <a:lnTo>
                    <a:pt x="0" y="3"/>
                  </a:lnTo>
                  <a:lnTo>
                    <a:pt x="15" y="0"/>
                  </a:lnTo>
                  <a:lnTo>
                    <a:pt x="219" y="1185"/>
                  </a:lnTo>
                  <a:lnTo>
                    <a:pt x="219" y="1802"/>
                  </a:lnTo>
                  <a:close/>
                </a:path>
              </a:pathLst>
            </a:custGeom>
            <a:gradFill>
              <a:gsLst>
                <a:gs pos="0">
                  <a:schemeClr val="lt2"/>
                </a:gs>
                <a:gs pos="100000">
                  <a:srgbClr val="3B4B54"/>
                </a:gs>
              </a:gsLst>
              <a:lin ang="5400012" scaled="0"/>
            </a:gradFill>
            <a:ln>
              <a:noFill/>
            </a:ln>
          </p:spPr>
        </p:sp>
        <p:sp>
          <p:nvSpPr>
            <p:cNvPr id="144" name="Google Shape;144;p14"/>
            <p:cNvSpPr/>
            <p:nvPr/>
          </p:nvSpPr>
          <p:spPr>
            <a:xfrm>
              <a:off x="728663" y="3806825"/>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45" name="Google Shape;145;p14"/>
            <p:cNvSpPr/>
            <p:nvPr/>
          </p:nvSpPr>
          <p:spPr>
            <a:xfrm>
              <a:off x="1624013" y="486727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46" name="Google Shape;146;p14"/>
            <p:cNvSpPr/>
            <p:nvPr/>
          </p:nvSpPr>
          <p:spPr>
            <a:xfrm>
              <a:off x="1404938" y="5422900"/>
              <a:ext cx="371475" cy="1425575"/>
            </a:xfrm>
            <a:custGeom>
              <a:rect b="b" l="l" r="r" t="t"/>
              <a:pathLst>
                <a:path extrusionOk="0" h="898" w="234">
                  <a:moveTo>
                    <a:pt x="18" y="898"/>
                  </a:moveTo>
                  <a:lnTo>
                    <a:pt x="0" y="898"/>
                  </a:lnTo>
                  <a:lnTo>
                    <a:pt x="0" y="515"/>
                  </a:lnTo>
                  <a:lnTo>
                    <a:pt x="0" y="512"/>
                  </a:lnTo>
                  <a:lnTo>
                    <a:pt x="222" y="0"/>
                  </a:lnTo>
                  <a:lnTo>
                    <a:pt x="234" y="6"/>
                  </a:lnTo>
                  <a:lnTo>
                    <a:pt x="18" y="518"/>
                  </a:lnTo>
                  <a:lnTo>
                    <a:pt x="18" y="898"/>
                  </a:lnTo>
                  <a:close/>
                </a:path>
              </a:pathLst>
            </a:custGeom>
            <a:gradFill>
              <a:gsLst>
                <a:gs pos="0">
                  <a:schemeClr val="lt2"/>
                </a:gs>
                <a:gs pos="100000">
                  <a:srgbClr val="3B4B54"/>
                </a:gs>
              </a:gsLst>
              <a:lin ang="5400012" scaled="0"/>
            </a:gradFill>
            <a:ln>
              <a:noFill/>
            </a:ln>
          </p:spPr>
        </p:sp>
        <p:sp>
          <p:nvSpPr>
            <p:cNvPr id="147" name="Google Shape;147;p14"/>
            <p:cNvSpPr/>
            <p:nvPr/>
          </p:nvSpPr>
          <p:spPr>
            <a:xfrm>
              <a:off x="1666875" y="5945188"/>
              <a:ext cx="152400" cy="912813"/>
            </a:xfrm>
            <a:custGeom>
              <a:rect b="b" l="l" r="r" t="t"/>
              <a:pathLst>
                <a:path extrusionOk="0" h="575" w="96">
                  <a:moveTo>
                    <a:pt x="15" y="575"/>
                  </a:moveTo>
                  <a:lnTo>
                    <a:pt x="0" y="569"/>
                  </a:lnTo>
                  <a:lnTo>
                    <a:pt x="81" y="383"/>
                  </a:lnTo>
                  <a:lnTo>
                    <a:pt x="81" y="0"/>
                  </a:lnTo>
                  <a:lnTo>
                    <a:pt x="96" y="0"/>
                  </a:lnTo>
                  <a:lnTo>
                    <a:pt x="96" y="386"/>
                  </a:lnTo>
                  <a:lnTo>
                    <a:pt x="15" y="575"/>
                  </a:lnTo>
                  <a:close/>
                </a:path>
              </a:pathLst>
            </a:custGeom>
            <a:gradFill>
              <a:gsLst>
                <a:gs pos="0">
                  <a:schemeClr val="lt2"/>
                </a:gs>
                <a:gs pos="100000">
                  <a:srgbClr val="3B4B54"/>
                </a:gs>
              </a:gsLst>
              <a:lin ang="5400012" scaled="0"/>
            </a:gradFill>
            <a:ln>
              <a:noFill/>
            </a:ln>
          </p:spPr>
        </p:sp>
        <p:sp>
          <p:nvSpPr>
            <p:cNvPr id="148" name="Google Shape;148;p14"/>
            <p:cNvSpPr/>
            <p:nvPr/>
          </p:nvSpPr>
          <p:spPr>
            <a:xfrm>
              <a:off x="1709738" y="52466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49" name="Google Shape;149;p14"/>
            <p:cNvSpPr/>
            <p:nvPr/>
          </p:nvSpPr>
          <p:spPr>
            <a:xfrm>
              <a:off x="1709738" y="57642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50" name="Google Shape;150;p14"/>
            <p:cNvSpPr/>
            <p:nvPr/>
          </p:nvSpPr>
          <p:spPr>
            <a:xfrm>
              <a:off x="1766888" y="6330950"/>
              <a:ext cx="419100" cy="527050"/>
            </a:xfrm>
            <a:custGeom>
              <a:rect b="b" l="l" r="r" t="t"/>
              <a:pathLst>
                <a:path extrusionOk="0" h="332" w="264">
                  <a:moveTo>
                    <a:pt x="12" y="332"/>
                  </a:moveTo>
                  <a:lnTo>
                    <a:pt x="0" y="326"/>
                  </a:lnTo>
                  <a:lnTo>
                    <a:pt x="45" y="206"/>
                  </a:lnTo>
                  <a:lnTo>
                    <a:pt x="255" y="0"/>
                  </a:lnTo>
                  <a:lnTo>
                    <a:pt x="264" y="12"/>
                  </a:lnTo>
                  <a:lnTo>
                    <a:pt x="60" y="215"/>
                  </a:lnTo>
                  <a:lnTo>
                    <a:pt x="12" y="332"/>
                  </a:lnTo>
                  <a:close/>
                </a:path>
              </a:pathLst>
            </a:custGeom>
            <a:gradFill>
              <a:gsLst>
                <a:gs pos="0">
                  <a:schemeClr val="lt2"/>
                </a:gs>
                <a:gs pos="100000">
                  <a:srgbClr val="3B4B54"/>
                </a:gs>
              </a:gsLst>
              <a:lin ang="5400012" scaled="0"/>
            </a:gradFill>
            <a:ln>
              <a:noFill/>
            </a:ln>
          </p:spPr>
        </p:sp>
        <p:sp>
          <p:nvSpPr>
            <p:cNvPr id="151" name="Google Shape;151;p14"/>
            <p:cNvSpPr/>
            <p:nvPr/>
          </p:nvSpPr>
          <p:spPr>
            <a:xfrm>
              <a:off x="2147888" y="6221413"/>
              <a:ext cx="157163" cy="147638"/>
            </a:xfrm>
            <a:custGeom>
              <a:rect b="b" l="l" r="r" t="t"/>
              <a:pathLst>
                <a:path extrusionOk="0" h="31" w="33">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52" name="Google Shape;152;p14"/>
            <p:cNvSpPr/>
            <p:nvPr/>
          </p:nvSpPr>
          <p:spPr>
            <a:xfrm>
              <a:off x="504825" y="9525"/>
              <a:ext cx="233363" cy="5103813"/>
            </a:xfrm>
            <a:custGeom>
              <a:rect b="b" l="l" r="r" t="t"/>
              <a:pathLst>
                <a:path extrusionOk="0" h="3215" w="147">
                  <a:moveTo>
                    <a:pt x="132" y="3215"/>
                  </a:moveTo>
                  <a:lnTo>
                    <a:pt x="129" y="2754"/>
                  </a:lnTo>
                  <a:lnTo>
                    <a:pt x="0" y="1901"/>
                  </a:lnTo>
                  <a:lnTo>
                    <a:pt x="0" y="0"/>
                  </a:lnTo>
                  <a:lnTo>
                    <a:pt x="15" y="0"/>
                  </a:lnTo>
                  <a:lnTo>
                    <a:pt x="15" y="1898"/>
                  </a:lnTo>
                  <a:lnTo>
                    <a:pt x="144" y="2754"/>
                  </a:lnTo>
                  <a:lnTo>
                    <a:pt x="147" y="3215"/>
                  </a:lnTo>
                  <a:lnTo>
                    <a:pt x="132" y="3215"/>
                  </a:lnTo>
                  <a:close/>
                </a:path>
              </a:pathLst>
            </a:custGeom>
            <a:gradFill>
              <a:gsLst>
                <a:gs pos="0">
                  <a:schemeClr val="lt2"/>
                </a:gs>
                <a:gs pos="100000">
                  <a:srgbClr val="3B4B54"/>
                </a:gs>
              </a:gsLst>
              <a:lin ang="5400012" scaled="0"/>
            </a:gradFill>
            <a:ln>
              <a:noFill/>
            </a:ln>
          </p:spPr>
        </p:sp>
        <p:sp>
          <p:nvSpPr>
            <p:cNvPr id="153" name="Google Shape;153;p14"/>
            <p:cNvSpPr/>
            <p:nvPr/>
          </p:nvSpPr>
          <p:spPr>
            <a:xfrm>
              <a:off x="633413" y="5103813"/>
              <a:ext cx="185738" cy="185738"/>
            </a:xfrm>
            <a:custGeom>
              <a:rect b="b" l="l" r="r" t="t"/>
              <a:pathLst>
                <a:path extrusionOk="0" h="39" w="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sp>
        <p:nvSpPr>
          <p:cNvPr id="154" name="Google Shape;154;p14"/>
          <p:cNvSpPr txBox="1"/>
          <p:nvPr>
            <p:ph type="ctrTitle"/>
          </p:nvPr>
        </p:nvSpPr>
        <p:spPr>
          <a:xfrm>
            <a:off x="1407318" y="841772"/>
            <a:ext cx="6593625" cy="1790775"/>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lt1"/>
              </a:buClr>
              <a:buSzPts val="3600"/>
              <a:buFont typeface="Arial"/>
              <a:buNone/>
              <a:defRPr sz="3600">
                <a:latin typeface="Arial"/>
                <a:ea typeface="Arial"/>
                <a:cs typeface="Arial"/>
                <a:sym typeface="Aria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55" name="Google Shape;155;p14"/>
          <p:cNvSpPr txBox="1"/>
          <p:nvPr>
            <p:ph idx="1" type="subTitle"/>
          </p:nvPr>
        </p:nvSpPr>
        <p:spPr>
          <a:xfrm>
            <a:off x="1407318" y="2701528"/>
            <a:ext cx="6593625" cy="1241775"/>
          </a:xfrm>
          <a:prstGeom prst="rect">
            <a:avLst/>
          </a:prstGeom>
          <a:noFill/>
          <a:ln>
            <a:noFill/>
          </a:ln>
        </p:spPr>
        <p:txBody>
          <a:bodyPr anchorCtr="0" anchor="t" bIns="34275" lIns="68575" spcFirstLastPara="1" rIns="68575" wrap="square" tIns="34275">
            <a:normAutofit/>
          </a:bodyPr>
          <a:lstStyle>
            <a:lvl1pPr lvl="0" rtl="0" algn="l">
              <a:lnSpc>
                <a:spcPct val="120000"/>
              </a:lnSpc>
              <a:spcBef>
                <a:spcPts val="800"/>
              </a:spcBef>
              <a:spcAft>
                <a:spcPts val="0"/>
              </a:spcAft>
              <a:buClr>
                <a:schemeClr val="lt2"/>
              </a:buClr>
              <a:buSzPts val="1900"/>
              <a:buNone/>
              <a:defRPr sz="1500" cap="none">
                <a:solidFill>
                  <a:schemeClr val="lt2"/>
                </a:solidFill>
                <a:latin typeface="Arial"/>
                <a:ea typeface="Arial"/>
                <a:cs typeface="Arial"/>
                <a:sym typeface="Arial"/>
              </a:defRPr>
            </a:lvl1pPr>
            <a:lvl2pPr lvl="1" rtl="0" algn="ctr">
              <a:lnSpc>
                <a:spcPct val="120000"/>
              </a:lnSpc>
              <a:spcBef>
                <a:spcPts val="400"/>
              </a:spcBef>
              <a:spcAft>
                <a:spcPts val="0"/>
              </a:spcAft>
              <a:buClr>
                <a:schemeClr val="lt1"/>
              </a:buClr>
              <a:buSzPts val="1900"/>
              <a:buNone/>
              <a:defRPr sz="1500"/>
            </a:lvl2pPr>
            <a:lvl3pPr lvl="2" rtl="0" algn="ctr">
              <a:lnSpc>
                <a:spcPct val="120000"/>
              </a:lnSpc>
              <a:spcBef>
                <a:spcPts val="400"/>
              </a:spcBef>
              <a:spcAft>
                <a:spcPts val="0"/>
              </a:spcAft>
              <a:buClr>
                <a:schemeClr val="lt1"/>
              </a:buClr>
              <a:buSzPts val="1700"/>
              <a:buNone/>
              <a:defRPr sz="1400"/>
            </a:lvl3pPr>
            <a:lvl4pPr lvl="3" rtl="0" algn="ctr">
              <a:lnSpc>
                <a:spcPct val="120000"/>
              </a:lnSpc>
              <a:spcBef>
                <a:spcPts val="400"/>
              </a:spcBef>
              <a:spcAft>
                <a:spcPts val="0"/>
              </a:spcAft>
              <a:buClr>
                <a:schemeClr val="lt1"/>
              </a:buClr>
              <a:buSzPts val="1500"/>
              <a:buNone/>
              <a:defRPr sz="1200"/>
            </a:lvl4pPr>
            <a:lvl5pPr lvl="4" rtl="0" algn="ctr">
              <a:lnSpc>
                <a:spcPct val="120000"/>
              </a:lnSpc>
              <a:spcBef>
                <a:spcPts val="400"/>
              </a:spcBef>
              <a:spcAft>
                <a:spcPts val="0"/>
              </a:spcAft>
              <a:buClr>
                <a:schemeClr val="lt1"/>
              </a:buClr>
              <a:buSzPts val="1500"/>
              <a:buNone/>
              <a:defRPr sz="1200"/>
            </a:lvl5pPr>
            <a:lvl6pPr lvl="5" rtl="0" algn="ctr">
              <a:lnSpc>
                <a:spcPct val="120000"/>
              </a:lnSpc>
              <a:spcBef>
                <a:spcPts val="400"/>
              </a:spcBef>
              <a:spcAft>
                <a:spcPts val="0"/>
              </a:spcAft>
              <a:buClr>
                <a:schemeClr val="lt1"/>
              </a:buClr>
              <a:buSzPts val="1500"/>
              <a:buNone/>
              <a:defRPr sz="1200"/>
            </a:lvl6pPr>
            <a:lvl7pPr lvl="6" rtl="0" algn="ctr">
              <a:lnSpc>
                <a:spcPct val="120000"/>
              </a:lnSpc>
              <a:spcBef>
                <a:spcPts val="400"/>
              </a:spcBef>
              <a:spcAft>
                <a:spcPts val="0"/>
              </a:spcAft>
              <a:buClr>
                <a:schemeClr val="lt1"/>
              </a:buClr>
              <a:buSzPts val="1500"/>
              <a:buNone/>
              <a:defRPr sz="1200"/>
            </a:lvl7pPr>
            <a:lvl8pPr lvl="7" rtl="0" algn="ctr">
              <a:lnSpc>
                <a:spcPct val="120000"/>
              </a:lnSpc>
              <a:spcBef>
                <a:spcPts val="400"/>
              </a:spcBef>
              <a:spcAft>
                <a:spcPts val="0"/>
              </a:spcAft>
              <a:buClr>
                <a:schemeClr val="lt1"/>
              </a:buClr>
              <a:buSzPts val="1500"/>
              <a:buNone/>
              <a:defRPr sz="1200"/>
            </a:lvl8pPr>
            <a:lvl9pPr lvl="8" rtl="0" algn="ctr">
              <a:lnSpc>
                <a:spcPct val="120000"/>
              </a:lnSpc>
              <a:spcBef>
                <a:spcPts val="400"/>
              </a:spcBef>
              <a:spcAft>
                <a:spcPts val="0"/>
              </a:spcAft>
              <a:buClr>
                <a:schemeClr val="lt1"/>
              </a:buClr>
              <a:buSzPts val="1500"/>
              <a:buNone/>
              <a:defRPr sz="1200"/>
            </a:lvl9pPr>
          </a:lstStyle>
          <a:p/>
        </p:txBody>
      </p:sp>
      <p:sp>
        <p:nvSpPr>
          <p:cNvPr id="156" name="Google Shape;156;p14"/>
          <p:cNvSpPr txBox="1"/>
          <p:nvPr>
            <p:ph idx="10" type="dt"/>
          </p:nvPr>
        </p:nvSpPr>
        <p:spPr>
          <a:xfrm>
            <a:off x="5308133" y="4057651"/>
            <a:ext cx="2057400" cy="273825"/>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atin typeface="Arial"/>
                <a:ea typeface="Arial"/>
                <a:cs typeface="Arial"/>
                <a:sym typeface="Aria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7" name="Google Shape;157;p14"/>
          <p:cNvSpPr txBox="1"/>
          <p:nvPr>
            <p:ph idx="11" type="ftr"/>
          </p:nvPr>
        </p:nvSpPr>
        <p:spPr>
          <a:xfrm>
            <a:off x="1407318" y="4057651"/>
            <a:ext cx="3843675" cy="273825"/>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atin typeface="Arial"/>
                <a:ea typeface="Arial"/>
                <a:cs typeface="Arial"/>
                <a:sym typeface="Aria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8" name="Google Shape;158;p14"/>
          <p:cNvSpPr txBox="1"/>
          <p:nvPr>
            <p:ph idx="12" type="sldNum"/>
          </p:nvPr>
        </p:nvSpPr>
        <p:spPr>
          <a:xfrm>
            <a:off x="7422683" y="4057649"/>
            <a:ext cx="578250" cy="273825"/>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b="0" i="0" sz="800" u="none" cap="none" strike="noStrike">
                <a:solidFill>
                  <a:schemeClr val="lt1"/>
                </a:solidFill>
                <a:latin typeface="Arial"/>
                <a:ea typeface="Arial"/>
                <a:cs typeface="Arial"/>
                <a:sym typeface="Arial"/>
              </a:defRPr>
            </a:lvl1pPr>
            <a:lvl2pPr indent="0" lvl="1" marL="0" rtl="0" algn="r">
              <a:spcBef>
                <a:spcPts val="0"/>
              </a:spcBef>
              <a:buNone/>
              <a:defRPr b="0" i="0" sz="800" u="none" cap="none" strike="noStrike">
                <a:solidFill>
                  <a:schemeClr val="lt1"/>
                </a:solidFill>
                <a:latin typeface="Arial"/>
                <a:ea typeface="Arial"/>
                <a:cs typeface="Arial"/>
                <a:sym typeface="Arial"/>
              </a:defRPr>
            </a:lvl2pPr>
            <a:lvl3pPr indent="0" lvl="2" marL="0" rtl="0" algn="r">
              <a:spcBef>
                <a:spcPts val="0"/>
              </a:spcBef>
              <a:buNone/>
              <a:defRPr b="0" i="0" sz="800" u="none" cap="none" strike="noStrike">
                <a:solidFill>
                  <a:schemeClr val="lt1"/>
                </a:solidFill>
                <a:latin typeface="Arial"/>
                <a:ea typeface="Arial"/>
                <a:cs typeface="Arial"/>
                <a:sym typeface="Arial"/>
              </a:defRPr>
            </a:lvl3pPr>
            <a:lvl4pPr indent="0" lvl="3" marL="0" rtl="0" algn="r">
              <a:spcBef>
                <a:spcPts val="0"/>
              </a:spcBef>
              <a:buNone/>
              <a:defRPr b="0" i="0" sz="800" u="none" cap="none" strike="noStrike">
                <a:solidFill>
                  <a:schemeClr val="lt1"/>
                </a:solidFill>
                <a:latin typeface="Arial"/>
                <a:ea typeface="Arial"/>
                <a:cs typeface="Arial"/>
                <a:sym typeface="Arial"/>
              </a:defRPr>
            </a:lvl4pPr>
            <a:lvl5pPr indent="0" lvl="4" marL="0" rtl="0" algn="r">
              <a:spcBef>
                <a:spcPts val="0"/>
              </a:spcBef>
              <a:buNone/>
              <a:defRPr b="0" i="0" sz="800" u="none" cap="none" strike="noStrike">
                <a:solidFill>
                  <a:schemeClr val="lt1"/>
                </a:solidFill>
                <a:latin typeface="Arial"/>
                <a:ea typeface="Arial"/>
                <a:cs typeface="Arial"/>
                <a:sym typeface="Arial"/>
              </a:defRPr>
            </a:lvl5pPr>
            <a:lvl6pPr indent="0" lvl="5" marL="0" rtl="0" algn="r">
              <a:spcBef>
                <a:spcPts val="0"/>
              </a:spcBef>
              <a:buNone/>
              <a:defRPr b="0" i="0" sz="800" u="none" cap="none" strike="noStrike">
                <a:solidFill>
                  <a:schemeClr val="lt1"/>
                </a:solidFill>
                <a:latin typeface="Arial"/>
                <a:ea typeface="Arial"/>
                <a:cs typeface="Arial"/>
                <a:sym typeface="Arial"/>
              </a:defRPr>
            </a:lvl6pPr>
            <a:lvl7pPr indent="0" lvl="6" marL="0" rtl="0" algn="r">
              <a:spcBef>
                <a:spcPts val="0"/>
              </a:spcBef>
              <a:buNone/>
              <a:defRPr b="0" i="0" sz="800" u="none" cap="none" strike="noStrike">
                <a:solidFill>
                  <a:schemeClr val="lt1"/>
                </a:solidFill>
                <a:latin typeface="Arial"/>
                <a:ea typeface="Arial"/>
                <a:cs typeface="Arial"/>
                <a:sym typeface="Arial"/>
              </a:defRPr>
            </a:lvl7pPr>
            <a:lvl8pPr indent="0" lvl="7" marL="0" rtl="0" algn="r">
              <a:spcBef>
                <a:spcPts val="0"/>
              </a:spcBef>
              <a:buNone/>
              <a:defRPr b="0" i="0" sz="800" u="none" cap="none" strike="noStrike">
                <a:solidFill>
                  <a:schemeClr val="lt1"/>
                </a:solidFill>
                <a:latin typeface="Arial"/>
                <a:ea typeface="Arial"/>
                <a:cs typeface="Arial"/>
                <a:sym typeface="Arial"/>
              </a:defRPr>
            </a:lvl8pPr>
            <a:lvl9pPr indent="0" lvl="8" marL="0" rtl="0" algn="r">
              <a:spcBef>
                <a:spcPts val="0"/>
              </a:spcBef>
              <a:buNone/>
              <a:defRPr b="0" i="0" sz="8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及內容" type="obj">
  <p:cSld name="OBJECT">
    <p:spTree>
      <p:nvGrpSpPr>
        <p:cNvPr id="159" name="Shape 159"/>
        <p:cNvGrpSpPr/>
        <p:nvPr/>
      </p:nvGrpSpPr>
      <p:grpSpPr>
        <a:xfrm>
          <a:off x="0" y="0"/>
          <a:ext cx="0" cy="0"/>
          <a:chOff x="0" y="0"/>
          <a:chExt cx="0" cy="0"/>
        </a:xfrm>
      </p:grpSpPr>
      <p:sp>
        <p:nvSpPr>
          <p:cNvPr id="160" name="Google Shape;160;p15"/>
          <p:cNvSpPr txBox="1"/>
          <p:nvPr>
            <p:ph type="title"/>
          </p:nvPr>
        </p:nvSpPr>
        <p:spPr>
          <a:xfrm>
            <a:off x="856060" y="463889"/>
            <a:ext cx="7429500" cy="1109025"/>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l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61" name="Google Shape;161;p15"/>
          <p:cNvSpPr txBox="1"/>
          <p:nvPr>
            <p:ph idx="1" type="body"/>
          </p:nvPr>
        </p:nvSpPr>
        <p:spPr>
          <a:xfrm>
            <a:off x="856059" y="1687115"/>
            <a:ext cx="7429500" cy="2656350"/>
          </a:xfrm>
          <a:prstGeom prst="rect">
            <a:avLst/>
          </a:prstGeom>
          <a:noFill/>
          <a:ln>
            <a:noFill/>
          </a:ln>
        </p:spPr>
        <p:txBody>
          <a:bodyPr anchorCtr="0" anchor="t" bIns="34275" lIns="68575" spcFirstLastPara="1" rIns="68575" wrap="square" tIns="34275">
            <a:normAutofit/>
          </a:bodyPr>
          <a:lstStyle>
            <a:lvl1pPr indent="-336550" lvl="0" marL="457200" rtl="0" algn="l">
              <a:lnSpc>
                <a:spcPct val="120000"/>
              </a:lnSpc>
              <a:spcBef>
                <a:spcPts val="800"/>
              </a:spcBef>
              <a:spcAft>
                <a:spcPts val="0"/>
              </a:spcAft>
              <a:buClr>
                <a:schemeClr val="lt1"/>
              </a:buClr>
              <a:buSzPts val="1700"/>
              <a:buChar char="•"/>
              <a:defRPr/>
            </a:lvl1pPr>
            <a:lvl2pPr indent="-336550" lvl="1" marL="914400" rtl="0" algn="l">
              <a:lnSpc>
                <a:spcPct val="120000"/>
              </a:lnSpc>
              <a:spcBef>
                <a:spcPts val="400"/>
              </a:spcBef>
              <a:spcAft>
                <a:spcPts val="0"/>
              </a:spcAft>
              <a:buClr>
                <a:schemeClr val="lt1"/>
              </a:buClr>
              <a:buSzPts val="1700"/>
              <a:buChar char="•"/>
              <a:defRPr/>
            </a:lvl2pPr>
            <a:lvl3pPr indent="-336550" lvl="2" marL="1371600" rtl="0" algn="l">
              <a:lnSpc>
                <a:spcPct val="120000"/>
              </a:lnSpc>
              <a:spcBef>
                <a:spcPts val="400"/>
              </a:spcBef>
              <a:spcAft>
                <a:spcPts val="0"/>
              </a:spcAft>
              <a:buClr>
                <a:schemeClr val="lt1"/>
              </a:buClr>
              <a:buSzPts val="1700"/>
              <a:buChar char="•"/>
              <a:defRPr/>
            </a:lvl3pPr>
            <a:lvl4pPr indent="-336550" lvl="3" marL="1828800" rtl="0" algn="l">
              <a:lnSpc>
                <a:spcPct val="120000"/>
              </a:lnSpc>
              <a:spcBef>
                <a:spcPts val="400"/>
              </a:spcBef>
              <a:spcAft>
                <a:spcPts val="0"/>
              </a:spcAft>
              <a:buClr>
                <a:schemeClr val="lt1"/>
              </a:buClr>
              <a:buSzPts val="1700"/>
              <a:buChar char="•"/>
              <a:defRPr/>
            </a:lvl4pPr>
            <a:lvl5pPr indent="-336550" lvl="4" marL="2286000" rtl="0" algn="l">
              <a:lnSpc>
                <a:spcPct val="120000"/>
              </a:lnSpc>
              <a:spcBef>
                <a:spcPts val="400"/>
              </a:spcBef>
              <a:spcAft>
                <a:spcPts val="0"/>
              </a:spcAft>
              <a:buClr>
                <a:schemeClr val="lt1"/>
              </a:buClr>
              <a:buSzPts val="1700"/>
              <a:buChar char="•"/>
              <a:defRPr/>
            </a:lvl5pPr>
            <a:lvl6pPr indent="-336550" lvl="5" marL="2743200" rtl="0" algn="l">
              <a:lnSpc>
                <a:spcPct val="120000"/>
              </a:lnSpc>
              <a:spcBef>
                <a:spcPts val="400"/>
              </a:spcBef>
              <a:spcAft>
                <a:spcPts val="0"/>
              </a:spcAft>
              <a:buClr>
                <a:schemeClr val="lt1"/>
              </a:buClr>
              <a:buSzPts val="1700"/>
              <a:buChar char="•"/>
              <a:defRPr/>
            </a:lvl6pPr>
            <a:lvl7pPr indent="-336550" lvl="6" marL="3200400" rtl="0" algn="l">
              <a:lnSpc>
                <a:spcPct val="120000"/>
              </a:lnSpc>
              <a:spcBef>
                <a:spcPts val="400"/>
              </a:spcBef>
              <a:spcAft>
                <a:spcPts val="0"/>
              </a:spcAft>
              <a:buClr>
                <a:schemeClr val="lt1"/>
              </a:buClr>
              <a:buSzPts val="1700"/>
              <a:buChar char="•"/>
              <a:defRPr/>
            </a:lvl7pPr>
            <a:lvl8pPr indent="-336550" lvl="7" marL="3657600" rtl="0" algn="l">
              <a:lnSpc>
                <a:spcPct val="120000"/>
              </a:lnSpc>
              <a:spcBef>
                <a:spcPts val="400"/>
              </a:spcBef>
              <a:spcAft>
                <a:spcPts val="0"/>
              </a:spcAft>
              <a:buClr>
                <a:schemeClr val="lt1"/>
              </a:buClr>
              <a:buSzPts val="1700"/>
              <a:buChar char="•"/>
              <a:defRPr/>
            </a:lvl8pPr>
            <a:lvl9pPr indent="-336550" lvl="8" marL="4114800" rtl="0" algn="l">
              <a:lnSpc>
                <a:spcPct val="120000"/>
              </a:lnSpc>
              <a:spcBef>
                <a:spcPts val="400"/>
              </a:spcBef>
              <a:spcAft>
                <a:spcPts val="0"/>
              </a:spcAft>
              <a:buClr>
                <a:schemeClr val="lt1"/>
              </a:buClr>
              <a:buSzPts val="1700"/>
              <a:buChar char="•"/>
              <a:defRPr/>
            </a:lvl9pPr>
          </a:lstStyle>
          <a:p/>
        </p:txBody>
      </p:sp>
      <p:sp>
        <p:nvSpPr>
          <p:cNvPr id="162" name="Google Shape;162;p15"/>
          <p:cNvSpPr txBox="1"/>
          <p:nvPr>
            <p:ph idx="10" type="dt"/>
          </p:nvPr>
        </p:nvSpPr>
        <p:spPr>
          <a:xfrm>
            <a:off x="5592691" y="4412457"/>
            <a:ext cx="2057400" cy="273825"/>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63" name="Google Shape;163;p15"/>
          <p:cNvSpPr txBox="1"/>
          <p:nvPr>
            <p:ph idx="11" type="ftr"/>
          </p:nvPr>
        </p:nvSpPr>
        <p:spPr>
          <a:xfrm>
            <a:off x="856058" y="4412456"/>
            <a:ext cx="4679550" cy="273825"/>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64" name="Google Shape;164;p15"/>
          <p:cNvSpPr txBox="1"/>
          <p:nvPr>
            <p:ph idx="12" type="sldNum"/>
          </p:nvPr>
        </p:nvSpPr>
        <p:spPr>
          <a:xfrm>
            <a:off x="7707241" y="4412456"/>
            <a:ext cx="578250" cy="273825"/>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章節標題" type="secHead">
  <p:cSld name="SECTION_HEADER">
    <p:spTree>
      <p:nvGrpSpPr>
        <p:cNvPr id="165" name="Shape 165"/>
        <p:cNvGrpSpPr/>
        <p:nvPr/>
      </p:nvGrpSpPr>
      <p:grpSpPr>
        <a:xfrm>
          <a:off x="0" y="0"/>
          <a:ext cx="0" cy="0"/>
          <a:chOff x="0" y="0"/>
          <a:chExt cx="0" cy="0"/>
        </a:xfrm>
      </p:grpSpPr>
      <p:sp>
        <p:nvSpPr>
          <p:cNvPr id="166" name="Google Shape;166;p16"/>
          <p:cNvSpPr txBox="1"/>
          <p:nvPr>
            <p:ph type="title"/>
          </p:nvPr>
        </p:nvSpPr>
        <p:spPr>
          <a:xfrm>
            <a:off x="856058" y="1064420"/>
            <a:ext cx="7429500" cy="2139525"/>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lt1"/>
              </a:buClr>
              <a:buSzPts val="2700"/>
              <a:buFont typeface="Arial"/>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67" name="Google Shape;167;p16"/>
          <p:cNvSpPr txBox="1"/>
          <p:nvPr>
            <p:ph idx="1" type="body"/>
          </p:nvPr>
        </p:nvSpPr>
        <p:spPr>
          <a:xfrm>
            <a:off x="856058" y="3318272"/>
            <a:ext cx="7429500" cy="1031175"/>
          </a:xfrm>
          <a:prstGeom prst="rect">
            <a:avLst/>
          </a:prstGeom>
          <a:noFill/>
          <a:ln>
            <a:noFill/>
          </a:ln>
        </p:spPr>
        <p:txBody>
          <a:bodyPr anchorCtr="0" anchor="t" bIns="34275" lIns="68575" spcFirstLastPara="1" rIns="68575" wrap="square" tIns="34275">
            <a:normAutofit/>
          </a:bodyPr>
          <a:lstStyle>
            <a:lvl1pPr indent="-228600" lvl="0" marL="457200" rtl="0" algn="l">
              <a:lnSpc>
                <a:spcPct val="120000"/>
              </a:lnSpc>
              <a:spcBef>
                <a:spcPts val="800"/>
              </a:spcBef>
              <a:spcAft>
                <a:spcPts val="0"/>
              </a:spcAft>
              <a:buClr>
                <a:schemeClr val="lt1"/>
              </a:buClr>
              <a:buSzPts val="1700"/>
              <a:buNone/>
              <a:defRPr sz="1400" cap="none">
                <a:solidFill>
                  <a:schemeClr val="lt1"/>
                </a:solidFill>
              </a:defRPr>
            </a:lvl1pPr>
            <a:lvl2pPr indent="-228600" lvl="1" marL="914400" rtl="0" algn="l">
              <a:lnSpc>
                <a:spcPct val="120000"/>
              </a:lnSpc>
              <a:spcBef>
                <a:spcPts val="400"/>
              </a:spcBef>
              <a:spcAft>
                <a:spcPts val="0"/>
              </a:spcAft>
              <a:buClr>
                <a:schemeClr val="lt1"/>
              </a:buClr>
              <a:buSzPts val="1700"/>
              <a:buNone/>
              <a:defRPr sz="1400">
                <a:solidFill>
                  <a:schemeClr val="lt1"/>
                </a:solidFill>
              </a:defRPr>
            </a:lvl2pPr>
            <a:lvl3pPr indent="-228600" lvl="2" marL="1371600" rtl="0" algn="l">
              <a:lnSpc>
                <a:spcPct val="120000"/>
              </a:lnSpc>
              <a:spcBef>
                <a:spcPts val="400"/>
              </a:spcBef>
              <a:spcAft>
                <a:spcPts val="0"/>
              </a:spcAft>
              <a:buClr>
                <a:schemeClr val="lt1"/>
              </a:buClr>
              <a:buSzPts val="1700"/>
              <a:buNone/>
              <a:defRPr sz="1400">
                <a:solidFill>
                  <a:schemeClr val="lt1"/>
                </a:solidFill>
              </a:defRPr>
            </a:lvl3pPr>
            <a:lvl4pPr indent="-228600" lvl="3" marL="1828800" rtl="0" algn="l">
              <a:lnSpc>
                <a:spcPct val="120000"/>
              </a:lnSpc>
              <a:spcBef>
                <a:spcPts val="400"/>
              </a:spcBef>
              <a:spcAft>
                <a:spcPts val="0"/>
              </a:spcAft>
              <a:buClr>
                <a:schemeClr val="lt1"/>
              </a:buClr>
              <a:buSzPts val="1500"/>
              <a:buNone/>
              <a:defRPr sz="1200">
                <a:solidFill>
                  <a:schemeClr val="lt1"/>
                </a:solidFill>
              </a:defRPr>
            </a:lvl4pPr>
            <a:lvl5pPr indent="-228600" lvl="4" marL="2286000" rtl="0" algn="l">
              <a:lnSpc>
                <a:spcPct val="120000"/>
              </a:lnSpc>
              <a:spcBef>
                <a:spcPts val="400"/>
              </a:spcBef>
              <a:spcAft>
                <a:spcPts val="0"/>
              </a:spcAft>
              <a:buClr>
                <a:schemeClr val="lt1"/>
              </a:buClr>
              <a:buSzPts val="1500"/>
              <a:buNone/>
              <a:defRPr sz="1200">
                <a:solidFill>
                  <a:schemeClr val="lt1"/>
                </a:solidFill>
              </a:defRPr>
            </a:lvl5pPr>
            <a:lvl6pPr indent="-228600" lvl="5" marL="2743200" rtl="0" algn="l">
              <a:lnSpc>
                <a:spcPct val="120000"/>
              </a:lnSpc>
              <a:spcBef>
                <a:spcPts val="400"/>
              </a:spcBef>
              <a:spcAft>
                <a:spcPts val="0"/>
              </a:spcAft>
              <a:buClr>
                <a:schemeClr val="lt1"/>
              </a:buClr>
              <a:buSzPts val="1500"/>
              <a:buNone/>
              <a:defRPr sz="1200">
                <a:solidFill>
                  <a:schemeClr val="lt1"/>
                </a:solidFill>
              </a:defRPr>
            </a:lvl6pPr>
            <a:lvl7pPr indent="-228600" lvl="6" marL="3200400" rtl="0" algn="l">
              <a:lnSpc>
                <a:spcPct val="120000"/>
              </a:lnSpc>
              <a:spcBef>
                <a:spcPts val="400"/>
              </a:spcBef>
              <a:spcAft>
                <a:spcPts val="0"/>
              </a:spcAft>
              <a:buClr>
                <a:schemeClr val="lt1"/>
              </a:buClr>
              <a:buSzPts val="1500"/>
              <a:buNone/>
              <a:defRPr sz="1200">
                <a:solidFill>
                  <a:schemeClr val="lt1"/>
                </a:solidFill>
              </a:defRPr>
            </a:lvl7pPr>
            <a:lvl8pPr indent="-228600" lvl="7" marL="3657600" rtl="0" algn="l">
              <a:lnSpc>
                <a:spcPct val="120000"/>
              </a:lnSpc>
              <a:spcBef>
                <a:spcPts val="400"/>
              </a:spcBef>
              <a:spcAft>
                <a:spcPts val="0"/>
              </a:spcAft>
              <a:buClr>
                <a:schemeClr val="lt1"/>
              </a:buClr>
              <a:buSzPts val="1500"/>
              <a:buNone/>
              <a:defRPr sz="1200">
                <a:solidFill>
                  <a:schemeClr val="lt1"/>
                </a:solidFill>
              </a:defRPr>
            </a:lvl8pPr>
            <a:lvl9pPr indent="-228600" lvl="8" marL="4114800" rtl="0" algn="l">
              <a:lnSpc>
                <a:spcPct val="120000"/>
              </a:lnSpc>
              <a:spcBef>
                <a:spcPts val="400"/>
              </a:spcBef>
              <a:spcAft>
                <a:spcPts val="0"/>
              </a:spcAft>
              <a:buClr>
                <a:schemeClr val="lt1"/>
              </a:buClr>
              <a:buSzPts val="1500"/>
              <a:buNone/>
              <a:defRPr sz="1200">
                <a:solidFill>
                  <a:schemeClr val="lt1"/>
                </a:solidFill>
              </a:defRPr>
            </a:lvl9pPr>
          </a:lstStyle>
          <a:p/>
        </p:txBody>
      </p:sp>
      <p:sp>
        <p:nvSpPr>
          <p:cNvPr id="168" name="Google Shape;168;p16"/>
          <p:cNvSpPr txBox="1"/>
          <p:nvPr>
            <p:ph idx="10" type="dt"/>
          </p:nvPr>
        </p:nvSpPr>
        <p:spPr>
          <a:xfrm>
            <a:off x="5592691" y="4412457"/>
            <a:ext cx="2057400" cy="273825"/>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69" name="Google Shape;169;p16"/>
          <p:cNvSpPr txBox="1"/>
          <p:nvPr>
            <p:ph idx="11" type="ftr"/>
          </p:nvPr>
        </p:nvSpPr>
        <p:spPr>
          <a:xfrm>
            <a:off x="856058" y="4412456"/>
            <a:ext cx="4679550" cy="273825"/>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70" name="Google Shape;170;p16"/>
          <p:cNvSpPr txBox="1"/>
          <p:nvPr>
            <p:ph idx="12" type="sldNum"/>
          </p:nvPr>
        </p:nvSpPr>
        <p:spPr>
          <a:xfrm>
            <a:off x="7707241" y="4412456"/>
            <a:ext cx="578250" cy="273825"/>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兩個內容" type="twoObj">
  <p:cSld name="TWO_OBJECTS">
    <p:spTree>
      <p:nvGrpSpPr>
        <p:cNvPr id="171" name="Shape 171"/>
        <p:cNvGrpSpPr/>
        <p:nvPr/>
      </p:nvGrpSpPr>
      <p:grpSpPr>
        <a:xfrm>
          <a:off x="0" y="0"/>
          <a:ext cx="0" cy="0"/>
          <a:chOff x="0" y="0"/>
          <a:chExt cx="0" cy="0"/>
        </a:xfrm>
      </p:grpSpPr>
      <p:sp>
        <p:nvSpPr>
          <p:cNvPr id="172" name="Google Shape;172;p17"/>
          <p:cNvSpPr txBox="1"/>
          <p:nvPr>
            <p:ph type="title"/>
          </p:nvPr>
        </p:nvSpPr>
        <p:spPr>
          <a:xfrm>
            <a:off x="856060" y="463889"/>
            <a:ext cx="7429500" cy="1109025"/>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l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73" name="Google Shape;173;p17"/>
          <p:cNvSpPr txBox="1"/>
          <p:nvPr>
            <p:ph idx="1" type="body"/>
          </p:nvPr>
        </p:nvSpPr>
        <p:spPr>
          <a:xfrm>
            <a:off x="856058" y="1687115"/>
            <a:ext cx="3658725" cy="2656350"/>
          </a:xfrm>
          <a:prstGeom prst="rect">
            <a:avLst/>
          </a:prstGeom>
          <a:noFill/>
          <a:ln>
            <a:noFill/>
          </a:ln>
        </p:spPr>
        <p:txBody>
          <a:bodyPr anchorCtr="0" anchor="t" bIns="34275" lIns="68575" spcFirstLastPara="1" rIns="68575" wrap="square" tIns="34275">
            <a:normAutofit/>
          </a:bodyPr>
          <a:lstStyle>
            <a:lvl1pPr indent="-336550" lvl="0" marL="457200" rtl="0" algn="l">
              <a:lnSpc>
                <a:spcPct val="120000"/>
              </a:lnSpc>
              <a:spcBef>
                <a:spcPts val="800"/>
              </a:spcBef>
              <a:spcAft>
                <a:spcPts val="0"/>
              </a:spcAft>
              <a:buClr>
                <a:schemeClr val="lt1"/>
              </a:buClr>
              <a:buSzPts val="1700"/>
              <a:buChar char="•"/>
              <a:defRPr/>
            </a:lvl1pPr>
            <a:lvl2pPr indent="-336550" lvl="1" marL="914400" rtl="0" algn="l">
              <a:lnSpc>
                <a:spcPct val="120000"/>
              </a:lnSpc>
              <a:spcBef>
                <a:spcPts val="400"/>
              </a:spcBef>
              <a:spcAft>
                <a:spcPts val="0"/>
              </a:spcAft>
              <a:buClr>
                <a:schemeClr val="lt1"/>
              </a:buClr>
              <a:buSzPts val="1700"/>
              <a:buChar char="•"/>
              <a:defRPr/>
            </a:lvl2pPr>
            <a:lvl3pPr indent="-336550" lvl="2" marL="1371600" rtl="0" algn="l">
              <a:lnSpc>
                <a:spcPct val="120000"/>
              </a:lnSpc>
              <a:spcBef>
                <a:spcPts val="400"/>
              </a:spcBef>
              <a:spcAft>
                <a:spcPts val="0"/>
              </a:spcAft>
              <a:buClr>
                <a:schemeClr val="lt1"/>
              </a:buClr>
              <a:buSzPts val="1700"/>
              <a:buChar char="•"/>
              <a:defRPr/>
            </a:lvl3pPr>
            <a:lvl4pPr indent="-336550" lvl="3" marL="1828800" rtl="0" algn="l">
              <a:lnSpc>
                <a:spcPct val="120000"/>
              </a:lnSpc>
              <a:spcBef>
                <a:spcPts val="400"/>
              </a:spcBef>
              <a:spcAft>
                <a:spcPts val="0"/>
              </a:spcAft>
              <a:buClr>
                <a:schemeClr val="lt1"/>
              </a:buClr>
              <a:buSzPts val="1700"/>
              <a:buChar char="•"/>
              <a:defRPr/>
            </a:lvl4pPr>
            <a:lvl5pPr indent="-336550" lvl="4" marL="2286000" rtl="0" algn="l">
              <a:lnSpc>
                <a:spcPct val="120000"/>
              </a:lnSpc>
              <a:spcBef>
                <a:spcPts val="400"/>
              </a:spcBef>
              <a:spcAft>
                <a:spcPts val="0"/>
              </a:spcAft>
              <a:buClr>
                <a:schemeClr val="lt1"/>
              </a:buClr>
              <a:buSzPts val="1700"/>
              <a:buChar char="•"/>
              <a:defRPr/>
            </a:lvl5pPr>
            <a:lvl6pPr indent="-336550" lvl="5" marL="2743200" rtl="0" algn="l">
              <a:lnSpc>
                <a:spcPct val="120000"/>
              </a:lnSpc>
              <a:spcBef>
                <a:spcPts val="400"/>
              </a:spcBef>
              <a:spcAft>
                <a:spcPts val="0"/>
              </a:spcAft>
              <a:buClr>
                <a:schemeClr val="lt1"/>
              </a:buClr>
              <a:buSzPts val="1700"/>
              <a:buChar char="•"/>
              <a:defRPr/>
            </a:lvl6pPr>
            <a:lvl7pPr indent="-336550" lvl="6" marL="3200400" rtl="0" algn="l">
              <a:lnSpc>
                <a:spcPct val="120000"/>
              </a:lnSpc>
              <a:spcBef>
                <a:spcPts val="400"/>
              </a:spcBef>
              <a:spcAft>
                <a:spcPts val="0"/>
              </a:spcAft>
              <a:buClr>
                <a:schemeClr val="lt1"/>
              </a:buClr>
              <a:buSzPts val="1700"/>
              <a:buChar char="•"/>
              <a:defRPr/>
            </a:lvl7pPr>
            <a:lvl8pPr indent="-336550" lvl="7" marL="3657600" rtl="0" algn="l">
              <a:lnSpc>
                <a:spcPct val="120000"/>
              </a:lnSpc>
              <a:spcBef>
                <a:spcPts val="400"/>
              </a:spcBef>
              <a:spcAft>
                <a:spcPts val="0"/>
              </a:spcAft>
              <a:buClr>
                <a:schemeClr val="lt1"/>
              </a:buClr>
              <a:buSzPts val="1700"/>
              <a:buChar char="•"/>
              <a:defRPr/>
            </a:lvl8pPr>
            <a:lvl9pPr indent="-336550" lvl="8" marL="4114800" rtl="0" algn="l">
              <a:lnSpc>
                <a:spcPct val="120000"/>
              </a:lnSpc>
              <a:spcBef>
                <a:spcPts val="400"/>
              </a:spcBef>
              <a:spcAft>
                <a:spcPts val="0"/>
              </a:spcAft>
              <a:buClr>
                <a:schemeClr val="lt1"/>
              </a:buClr>
              <a:buSzPts val="1700"/>
              <a:buChar char="•"/>
              <a:defRPr/>
            </a:lvl9pPr>
          </a:lstStyle>
          <a:p/>
        </p:txBody>
      </p:sp>
      <p:sp>
        <p:nvSpPr>
          <p:cNvPr id="174" name="Google Shape;174;p17"/>
          <p:cNvSpPr txBox="1"/>
          <p:nvPr>
            <p:ph idx="2" type="body"/>
          </p:nvPr>
        </p:nvSpPr>
        <p:spPr>
          <a:xfrm>
            <a:off x="4629150" y="1687115"/>
            <a:ext cx="3656475" cy="2656350"/>
          </a:xfrm>
          <a:prstGeom prst="rect">
            <a:avLst/>
          </a:prstGeom>
          <a:noFill/>
          <a:ln>
            <a:noFill/>
          </a:ln>
        </p:spPr>
        <p:txBody>
          <a:bodyPr anchorCtr="0" anchor="t" bIns="34275" lIns="68575" spcFirstLastPara="1" rIns="68575" wrap="square" tIns="34275">
            <a:normAutofit/>
          </a:bodyPr>
          <a:lstStyle>
            <a:lvl1pPr indent="-336550" lvl="0" marL="457200" rtl="0" algn="l">
              <a:lnSpc>
                <a:spcPct val="120000"/>
              </a:lnSpc>
              <a:spcBef>
                <a:spcPts val="800"/>
              </a:spcBef>
              <a:spcAft>
                <a:spcPts val="0"/>
              </a:spcAft>
              <a:buClr>
                <a:schemeClr val="lt1"/>
              </a:buClr>
              <a:buSzPts val="1700"/>
              <a:buChar char="•"/>
              <a:defRPr/>
            </a:lvl1pPr>
            <a:lvl2pPr indent="-336550" lvl="1" marL="914400" rtl="0" algn="l">
              <a:lnSpc>
                <a:spcPct val="120000"/>
              </a:lnSpc>
              <a:spcBef>
                <a:spcPts val="400"/>
              </a:spcBef>
              <a:spcAft>
                <a:spcPts val="0"/>
              </a:spcAft>
              <a:buClr>
                <a:schemeClr val="lt1"/>
              </a:buClr>
              <a:buSzPts val="1700"/>
              <a:buChar char="•"/>
              <a:defRPr/>
            </a:lvl2pPr>
            <a:lvl3pPr indent="-336550" lvl="2" marL="1371600" rtl="0" algn="l">
              <a:lnSpc>
                <a:spcPct val="120000"/>
              </a:lnSpc>
              <a:spcBef>
                <a:spcPts val="400"/>
              </a:spcBef>
              <a:spcAft>
                <a:spcPts val="0"/>
              </a:spcAft>
              <a:buClr>
                <a:schemeClr val="lt1"/>
              </a:buClr>
              <a:buSzPts val="1700"/>
              <a:buChar char="•"/>
              <a:defRPr/>
            </a:lvl3pPr>
            <a:lvl4pPr indent="-336550" lvl="3" marL="1828800" rtl="0" algn="l">
              <a:lnSpc>
                <a:spcPct val="120000"/>
              </a:lnSpc>
              <a:spcBef>
                <a:spcPts val="400"/>
              </a:spcBef>
              <a:spcAft>
                <a:spcPts val="0"/>
              </a:spcAft>
              <a:buClr>
                <a:schemeClr val="lt1"/>
              </a:buClr>
              <a:buSzPts val="1700"/>
              <a:buChar char="•"/>
              <a:defRPr/>
            </a:lvl4pPr>
            <a:lvl5pPr indent="-336550" lvl="4" marL="2286000" rtl="0" algn="l">
              <a:lnSpc>
                <a:spcPct val="120000"/>
              </a:lnSpc>
              <a:spcBef>
                <a:spcPts val="400"/>
              </a:spcBef>
              <a:spcAft>
                <a:spcPts val="0"/>
              </a:spcAft>
              <a:buClr>
                <a:schemeClr val="lt1"/>
              </a:buClr>
              <a:buSzPts val="1700"/>
              <a:buChar char="•"/>
              <a:defRPr/>
            </a:lvl5pPr>
            <a:lvl6pPr indent="-336550" lvl="5" marL="2743200" rtl="0" algn="l">
              <a:lnSpc>
                <a:spcPct val="120000"/>
              </a:lnSpc>
              <a:spcBef>
                <a:spcPts val="400"/>
              </a:spcBef>
              <a:spcAft>
                <a:spcPts val="0"/>
              </a:spcAft>
              <a:buClr>
                <a:schemeClr val="lt1"/>
              </a:buClr>
              <a:buSzPts val="1700"/>
              <a:buChar char="•"/>
              <a:defRPr/>
            </a:lvl6pPr>
            <a:lvl7pPr indent="-336550" lvl="6" marL="3200400" rtl="0" algn="l">
              <a:lnSpc>
                <a:spcPct val="120000"/>
              </a:lnSpc>
              <a:spcBef>
                <a:spcPts val="400"/>
              </a:spcBef>
              <a:spcAft>
                <a:spcPts val="0"/>
              </a:spcAft>
              <a:buClr>
                <a:schemeClr val="lt1"/>
              </a:buClr>
              <a:buSzPts val="1700"/>
              <a:buChar char="•"/>
              <a:defRPr/>
            </a:lvl7pPr>
            <a:lvl8pPr indent="-336550" lvl="7" marL="3657600" rtl="0" algn="l">
              <a:lnSpc>
                <a:spcPct val="120000"/>
              </a:lnSpc>
              <a:spcBef>
                <a:spcPts val="400"/>
              </a:spcBef>
              <a:spcAft>
                <a:spcPts val="0"/>
              </a:spcAft>
              <a:buClr>
                <a:schemeClr val="lt1"/>
              </a:buClr>
              <a:buSzPts val="1700"/>
              <a:buChar char="•"/>
              <a:defRPr/>
            </a:lvl8pPr>
            <a:lvl9pPr indent="-336550" lvl="8" marL="4114800" rtl="0" algn="l">
              <a:lnSpc>
                <a:spcPct val="120000"/>
              </a:lnSpc>
              <a:spcBef>
                <a:spcPts val="400"/>
              </a:spcBef>
              <a:spcAft>
                <a:spcPts val="0"/>
              </a:spcAft>
              <a:buClr>
                <a:schemeClr val="lt1"/>
              </a:buClr>
              <a:buSzPts val="1700"/>
              <a:buChar char="•"/>
              <a:defRPr/>
            </a:lvl9pPr>
          </a:lstStyle>
          <a:p/>
        </p:txBody>
      </p:sp>
      <p:sp>
        <p:nvSpPr>
          <p:cNvPr id="175" name="Google Shape;175;p17"/>
          <p:cNvSpPr txBox="1"/>
          <p:nvPr>
            <p:ph idx="10" type="dt"/>
          </p:nvPr>
        </p:nvSpPr>
        <p:spPr>
          <a:xfrm>
            <a:off x="5592691" y="4412457"/>
            <a:ext cx="2057400" cy="273825"/>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76" name="Google Shape;176;p17"/>
          <p:cNvSpPr txBox="1"/>
          <p:nvPr>
            <p:ph idx="11" type="ftr"/>
          </p:nvPr>
        </p:nvSpPr>
        <p:spPr>
          <a:xfrm>
            <a:off x="856058" y="4412456"/>
            <a:ext cx="4679550" cy="273825"/>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77" name="Google Shape;177;p17"/>
          <p:cNvSpPr txBox="1"/>
          <p:nvPr>
            <p:ph idx="12" type="sldNum"/>
          </p:nvPr>
        </p:nvSpPr>
        <p:spPr>
          <a:xfrm>
            <a:off x="7707241" y="4412456"/>
            <a:ext cx="578250" cy="273825"/>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比較" type="twoTxTwoObj">
  <p:cSld name="TWO_OBJECTS_WITH_TEXT">
    <p:spTree>
      <p:nvGrpSpPr>
        <p:cNvPr id="178" name="Shape 178"/>
        <p:cNvGrpSpPr/>
        <p:nvPr/>
      </p:nvGrpSpPr>
      <p:grpSpPr>
        <a:xfrm>
          <a:off x="0" y="0"/>
          <a:ext cx="0" cy="0"/>
          <a:chOff x="0" y="0"/>
          <a:chExt cx="0" cy="0"/>
        </a:xfrm>
      </p:grpSpPr>
      <p:sp>
        <p:nvSpPr>
          <p:cNvPr id="179" name="Google Shape;179;p18"/>
          <p:cNvSpPr txBox="1"/>
          <p:nvPr>
            <p:ph type="title"/>
          </p:nvPr>
        </p:nvSpPr>
        <p:spPr>
          <a:xfrm>
            <a:off x="856058" y="464344"/>
            <a:ext cx="7429500" cy="1108575"/>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l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80" name="Google Shape;180;p18"/>
          <p:cNvSpPr txBox="1"/>
          <p:nvPr>
            <p:ph idx="1" type="body"/>
          </p:nvPr>
        </p:nvSpPr>
        <p:spPr>
          <a:xfrm>
            <a:off x="1027514" y="1687115"/>
            <a:ext cx="3487275" cy="61785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lt1"/>
              </a:buClr>
              <a:buSzPts val="2300"/>
              <a:buNone/>
              <a:defRPr b="0" sz="1800" cap="none">
                <a:solidFill>
                  <a:schemeClr val="lt1"/>
                </a:solidFill>
              </a:defRPr>
            </a:lvl1pPr>
            <a:lvl2pPr indent="-228600" lvl="1" marL="914400" rtl="0" algn="l">
              <a:lnSpc>
                <a:spcPct val="120000"/>
              </a:lnSpc>
              <a:spcBef>
                <a:spcPts val="400"/>
              </a:spcBef>
              <a:spcAft>
                <a:spcPts val="0"/>
              </a:spcAft>
              <a:buClr>
                <a:schemeClr val="lt1"/>
              </a:buClr>
              <a:buSzPts val="1900"/>
              <a:buNone/>
              <a:defRPr b="1" sz="1500"/>
            </a:lvl2pPr>
            <a:lvl3pPr indent="-228600" lvl="2" marL="1371600" rtl="0" algn="l">
              <a:lnSpc>
                <a:spcPct val="120000"/>
              </a:lnSpc>
              <a:spcBef>
                <a:spcPts val="400"/>
              </a:spcBef>
              <a:spcAft>
                <a:spcPts val="0"/>
              </a:spcAft>
              <a:buClr>
                <a:schemeClr val="lt1"/>
              </a:buClr>
              <a:buSzPts val="1700"/>
              <a:buNone/>
              <a:defRPr b="1" sz="1400"/>
            </a:lvl3pPr>
            <a:lvl4pPr indent="-228600" lvl="3" marL="1828800" rtl="0" algn="l">
              <a:lnSpc>
                <a:spcPct val="120000"/>
              </a:lnSpc>
              <a:spcBef>
                <a:spcPts val="400"/>
              </a:spcBef>
              <a:spcAft>
                <a:spcPts val="0"/>
              </a:spcAft>
              <a:buClr>
                <a:schemeClr val="lt1"/>
              </a:buClr>
              <a:buSzPts val="1500"/>
              <a:buNone/>
              <a:defRPr b="1" sz="1200"/>
            </a:lvl4pPr>
            <a:lvl5pPr indent="-228600" lvl="4" marL="2286000" rtl="0" algn="l">
              <a:lnSpc>
                <a:spcPct val="120000"/>
              </a:lnSpc>
              <a:spcBef>
                <a:spcPts val="400"/>
              </a:spcBef>
              <a:spcAft>
                <a:spcPts val="0"/>
              </a:spcAft>
              <a:buClr>
                <a:schemeClr val="lt1"/>
              </a:buClr>
              <a:buSzPts val="1500"/>
              <a:buNone/>
              <a:defRPr b="1" sz="1200"/>
            </a:lvl5pPr>
            <a:lvl6pPr indent="-228600" lvl="5" marL="2743200" rtl="0" algn="l">
              <a:lnSpc>
                <a:spcPct val="120000"/>
              </a:lnSpc>
              <a:spcBef>
                <a:spcPts val="400"/>
              </a:spcBef>
              <a:spcAft>
                <a:spcPts val="0"/>
              </a:spcAft>
              <a:buClr>
                <a:schemeClr val="lt1"/>
              </a:buClr>
              <a:buSzPts val="1500"/>
              <a:buNone/>
              <a:defRPr b="1" sz="1200"/>
            </a:lvl6pPr>
            <a:lvl7pPr indent="-228600" lvl="6" marL="3200400" rtl="0" algn="l">
              <a:lnSpc>
                <a:spcPct val="120000"/>
              </a:lnSpc>
              <a:spcBef>
                <a:spcPts val="400"/>
              </a:spcBef>
              <a:spcAft>
                <a:spcPts val="0"/>
              </a:spcAft>
              <a:buClr>
                <a:schemeClr val="lt1"/>
              </a:buClr>
              <a:buSzPts val="1500"/>
              <a:buNone/>
              <a:defRPr b="1" sz="1200"/>
            </a:lvl7pPr>
            <a:lvl8pPr indent="-228600" lvl="7" marL="3657600" rtl="0" algn="l">
              <a:lnSpc>
                <a:spcPct val="120000"/>
              </a:lnSpc>
              <a:spcBef>
                <a:spcPts val="400"/>
              </a:spcBef>
              <a:spcAft>
                <a:spcPts val="0"/>
              </a:spcAft>
              <a:buClr>
                <a:schemeClr val="lt1"/>
              </a:buClr>
              <a:buSzPts val="1500"/>
              <a:buNone/>
              <a:defRPr b="1" sz="1200"/>
            </a:lvl8pPr>
            <a:lvl9pPr indent="-228600" lvl="8" marL="4114800" rtl="0" algn="l">
              <a:lnSpc>
                <a:spcPct val="120000"/>
              </a:lnSpc>
              <a:spcBef>
                <a:spcPts val="400"/>
              </a:spcBef>
              <a:spcAft>
                <a:spcPts val="0"/>
              </a:spcAft>
              <a:buClr>
                <a:schemeClr val="lt1"/>
              </a:buClr>
              <a:buSzPts val="1500"/>
              <a:buNone/>
              <a:defRPr b="1" sz="1200"/>
            </a:lvl9pPr>
          </a:lstStyle>
          <a:p/>
        </p:txBody>
      </p:sp>
      <p:sp>
        <p:nvSpPr>
          <p:cNvPr id="181" name="Google Shape;181;p18"/>
          <p:cNvSpPr txBox="1"/>
          <p:nvPr>
            <p:ph idx="2" type="body"/>
          </p:nvPr>
        </p:nvSpPr>
        <p:spPr>
          <a:xfrm>
            <a:off x="856058" y="2305048"/>
            <a:ext cx="3658725" cy="2038275"/>
          </a:xfrm>
          <a:prstGeom prst="rect">
            <a:avLst/>
          </a:prstGeom>
          <a:noFill/>
          <a:ln>
            <a:noFill/>
          </a:ln>
        </p:spPr>
        <p:txBody>
          <a:bodyPr anchorCtr="0" anchor="t" bIns="34275" lIns="68575" spcFirstLastPara="1" rIns="68575" wrap="square" tIns="34275">
            <a:normAutofit/>
          </a:bodyPr>
          <a:lstStyle>
            <a:lvl1pPr indent="-336550" lvl="0" marL="457200" rtl="0" algn="l">
              <a:lnSpc>
                <a:spcPct val="120000"/>
              </a:lnSpc>
              <a:spcBef>
                <a:spcPts val="800"/>
              </a:spcBef>
              <a:spcAft>
                <a:spcPts val="0"/>
              </a:spcAft>
              <a:buClr>
                <a:schemeClr val="lt1"/>
              </a:buClr>
              <a:buSzPts val="1700"/>
              <a:buChar char="•"/>
              <a:defRPr/>
            </a:lvl1pPr>
            <a:lvl2pPr indent="-336550" lvl="1" marL="914400" rtl="0" algn="l">
              <a:lnSpc>
                <a:spcPct val="120000"/>
              </a:lnSpc>
              <a:spcBef>
                <a:spcPts val="400"/>
              </a:spcBef>
              <a:spcAft>
                <a:spcPts val="0"/>
              </a:spcAft>
              <a:buClr>
                <a:schemeClr val="lt1"/>
              </a:buClr>
              <a:buSzPts val="1700"/>
              <a:buChar char="•"/>
              <a:defRPr/>
            </a:lvl2pPr>
            <a:lvl3pPr indent="-336550" lvl="2" marL="1371600" rtl="0" algn="l">
              <a:lnSpc>
                <a:spcPct val="120000"/>
              </a:lnSpc>
              <a:spcBef>
                <a:spcPts val="400"/>
              </a:spcBef>
              <a:spcAft>
                <a:spcPts val="0"/>
              </a:spcAft>
              <a:buClr>
                <a:schemeClr val="lt1"/>
              </a:buClr>
              <a:buSzPts val="1700"/>
              <a:buChar char="•"/>
              <a:defRPr/>
            </a:lvl3pPr>
            <a:lvl4pPr indent="-336550" lvl="3" marL="1828800" rtl="0" algn="l">
              <a:lnSpc>
                <a:spcPct val="120000"/>
              </a:lnSpc>
              <a:spcBef>
                <a:spcPts val="400"/>
              </a:spcBef>
              <a:spcAft>
                <a:spcPts val="0"/>
              </a:spcAft>
              <a:buClr>
                <a:schemeClr val="lt1"/>
              </a:buClr>
              <a:buSzPts val="1700"/>
              <a:buChar char="•"/>
              <a:defRPr/>
            </a:lvl4pPr>
            <a:lvl5pPr indent="-336550" lvl="4" marL="2286000" rtl="0" algn="l">
              <a:lnSpc>
                <a:spcPct val="120000"/>
              </a:lnSpc>
              <a:spcBef>
                <a:spcPts val="400"/>
              </a:spcBef>
              <a:spcAft>
                <a:spcPts val="0"/>
              </a:spcAft>
              <a:buClr>
                <a:schemeClr val="lt1"/>
              </a:buClr>
              <a:buSzPts val="1700"/>
              <a:buChar char="•"/>
              <a:defRPr/>
            </a:lvl5pPr>
            <a:lvl6pPr indent="-336550" lvl="5" marL="2743200" rtl="0" algn="l">
              <a:lnSpc>
                <a:spcPct val="120000"/>
              </a:lnSpc>
              <a:spcBef>
                <a:spcPts val="400"/>
              </a:spcBef>
              <a:spcAft>
                <a:spcPts val="0"/>
              </a:spcAft>
              <a:buClr>
                <a:schemeClr val="lt1"/>
              </a:buClr>
              <a:buSzPts val="1700"/>
              <a:buChar char="•"/>
              <a:defRPr/>
            </a:lvl6pPr>
            <a:lvl7pPr indent="-336550" lvl="6" marL="3200400" rtl="0" algn="l">
              <a:lnSpc>
                <a:spcPct val="120000"/>
              </a:lnSpc>
              <a:spcBef>
                <a:spcPts val="400"/>
              </a:spcBef>
              <a:spcAft>
                <a:spcPts val="0"/>
              </a:spcAft>
              <a:buClr>
                <a:schemeClr val="lt1"/>
              </a:buClr>
              <a:buSzPts val="1700"/>
              <a:buChar char="•"/>
              <a:defRPr/>
            </a:lvl7pPr>
            <a:lvl8pPr indent="-336550" lvl="7" marL="3657600" rtl="0" algn="l">
              <a:lnSpc>
                <a:spcPct val="120000"/>
              </a:lnSpc>
              <a:spcBef>
                <a:spcPts val="400"/>
              </a:spcBef>
              <a:spcAft>
                <a:spcPts val="0"/>
              </a:spcAft>
              <a:buClr>
                <a:schemeClr val="lt1"/>
              </a:buClr>
              <a:buSzPts val="1700"/>
              <a:buChar char="•"/>
              <a:defRPr/>
            </a:lvl8pPr>
            <a:lvl9pPr indent="-336550" lvl="8" marL="4114800" rtl="0" algn="l">
              <a:lnSpc>
                <a:spcPct val="120000"/>
              </a:lnSpc>
              <a:spcBef>
                <a:spcPts val="400"/>
              </a:spcBef>
              <a:spcAft>
                <a:spcPts val="0"/>
              </a:spcAft>
              <a:buClr>
                <a:schemeClr val="lt1"/>
              </a:buClr>
              <a:buSzPts val="1700"/>
              <a:buChar char="•"/>
              <a:defRPr/>
            </a:lvl9pPr>
          </a:lstStyle>
          <a:p/>
        </p:txBody>
      </p:sp>
      <p:sp>
        <p:nvSpPr>
          <p:cNvPr id="182" name="Google Shape;182;p18"/>
          <p:cNvSpPr txBox="1"/>
          <p:nvPr>
            <p:ph idx="3" type="body"/>
          </p:nvPr>
        </p:nvSpPr>
        <p:spPr>
          <a:xfrm>
            <a:off x="4800606" y="1687114"/>
            <a:ext cx="3485025" cy="61785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lt1"/>
              </a:buClr>
              <a:buSzPts val="2300"/>
              <a:buNone/>
              <a:defRPr b="0" sz="1800" cap="none">
                <a:solidFill>
                  <a:schemeClr val="lt1"/>
                </a:solidFill>
              </a:defRPr>
            </a:lvl1pPr>
            <a:lvl2pPr indent="-228600" lvl="1" marL="914400" rtl="0" algn="l">
              <a:lnSpc>
                <a:spcPct val="120000"/>
              </a:lnSpc>
              <a:spcBef>
                <a:spcPts val="400"/>
              </a:spcBef>
              <a:spcAft>
                <a:spcPts val="0"/>
              </a:spcAft>
              <a:buClr>
                <a:schemeClr val="lt1"/>
              </a:buClr>
              <a:buSzPts val="1900"/>
              <a:buNone/>
              <a:defRPr b="1" sz="1500"/>
            </a:lvl2pPr>
            <a:lvl3pPr indent="-228600" lvl="2" marL="1371600" rtl="0" algn="l">
              <a:lnSpc>
                <a:spcPct val="120000"/>
              </a:lnSpc>
              <a:spcBef>
                <a:spcPts val="400"/>
              </a:spcBef>
              <a:spcAft>
                <a:spcPts val="0"/>
              </a:spcAft>
              <a:buClr>
                <a:schemeClr val="lt1"/>
              </a:buClr>
              <a:buSzPts val="1700"/>
              <a:buNone/>
              <a:defRPr b="1" sz="1400"/>
            </a:lvl3pPr>
            <a:lvl4pPr indent="-228600" lvl="3" marL="1828800" rtl="0" algn="l">
              <a:lnSpc>
                <a:spcPct val="120000"/>
              </a:lnSpc>
              <a:spcBef>
                <a:spcPts val="400"/>
              </a:spcBef>
              <a:spcAft>
                <a:spcPts val="0"/>
              </a:spcAft>
              <a:buClr>
                <a:schemeClr val="lt1"/>
              </a:buClr>
              <a:buSzPts val="1500"/>
              <a:buNone/>
              <a:defRPr b="1" sz="1200"/>
            </a:lvl4pPr>
            <a:lvl5pPr indent="-228600" lvl="4" marL="2286000" rtl="0" algn="l">
              <a:lnSpc>
                <a:spcPct val="120000"/>
              </a:lnSpc>
              <a:spcBef>
                <a:spcPts val="400"/>
              </a:spcBef>
              <a:spcAft>
                <a:spcPts val="0"/>
              </a:spcAft>
              <a:buClr>
                <a:schemeClr val="lt1"/>
              </a:buClr>
              <a:buSzPts val="1500"/>
              <a:buNone/>
              <a:defRPr b="1" sz="1200"/>
            </a:lvl5pPr>
            <a:lvl6pPr indent="-228600" lvl="5" marL="2743200" rtl="0" algn="l">
              <a:lnSpc>
                <a:spcPct val="120000"/>
              </a:lnSpc>
              <a:spcBef>
                <a:spcPts val="400"/>
              </a:spcBef>
              <a:spcAft>
                <a:spcPts val="0"/>
              </a:spcAft>
              <a:buClr>
                <a:schemeClr val="lt1"/>
              </a:buClr>
              <a:buSzPts val="1500"/>
              <a:buNone/>
              <a:defRPr b="1" sz="1200"/>
            </a:lvl6pPr>
            <a:lvl7pPr indent="-228600" lvl="6" marL="3200400" rtl="0" algn="l">
              <a:lnSpc>
                <a:spcPct val="120000"/>
              </a:lnSpc>
              <a:spcBef>
                <a:spcPts val="400"/>
              </a:spcBef>
              <a:spcAft>
                <a:spcPts val="0"/>
              </a:spcAft>
              <a:buClr>
                <a:schemeClr val="lt1"/>
              </a:buClr>
              <a:buSzPts val="1500"/>
              <a:buNone/>
              <a:defRPr b="1" sz="1200"/>
            </a:lvl7pPr>
            <a:lvl8pPr indent="-228600" lvl="7" marL="3657600" rtl="0" algn="l">
              <a:lnSpc>
                <a:spcPct val="120000"/>
              </a:lnSpc>
              <a:spcBef>
                <a:spcPts val="400"/>
              </a:spcBef>
              <a:spcAft>
                <a:spcPts val="0"/>
              </a:spcAft>
              <a:buClr>
                <a:schemeClr val="lt1"/>
              </a:buClr>
              <a:buSzPts val="1500"/>
              <a:buNone/>
              <a:defRPr b="1" sz="1200"/>
            </a:lvl8pPr>
            <a:lvl9pPr indent="-228600" lvl="8" marL="4114800" rtl="0" algn="l">
              <a:lnSpc>
                <a:spcPct val="120000"/>
              </a:lnSpc>
              <a:spcBef>
                <a:spcPts val="400"/>
              </a:spcBef>
              <a:spcAft>
                <a:spcPts val="0"/>
              </a:spcAft>
              <a:buClr>
                <a:schemeClr val="lt1"/>
              </a:buClr>
              <a:buSzPts val="1500"/>
              <a:buNone/>
              <a:defRPr b="1" sz="1200"/>
            </a:lvl9pPr>
          </a:lstStyle>
          <a:p/>
        </p:txBody>
      </p:sp>
      <p:sp>
        <p:nvSpPr>
          <p:cNvPr id="183" name="Google Shape;183;p18"/>
          <p:cNvSpPr txBox="1"/>
          <p:nvPr>
            <p:ph idx="4" type="body"/>
          </p:nvPr>
        </p:nvSpPr>
        <p:spPr>
          <a:xfrm>
            <a:off x="4629150" y="2305048"/>
            <a:ext cx="3656475" cy="2038275"/>
          </a:xfrm>
          <a:prstGeom prst="rect">
            <a:avLst/>
          </a:prstGeom>
          <a:noFill/>
          <a:ln>
            <a:noFill/>
          </a:ln>
        </p:spPr>
        <p:txBody>
          <a:bodyPr anchorCtr="0" anchor="t" bIns="34275" lIns="68575" spcFirstLastPara="1" rIns="68575" wrap="square" tIns="34275">
            <a:normAutofit/>
          </a:bodyPr>
          <a:lstStyle>
            <a:lvl1pPr indent="-336550" lvl="0" marL="457200" rtl="0" algn="l">
              <a:lnSpc>
                <a:spcPct val="120000"/>
              </a:lnSpc>
              <a:spcBef>
                <a:spcPts val="800"/>
              </a:spcBef>
              <a:spcAft>
                <a:spcPts val="0"/>
              </a:spcAft>
              <a:buClr>
                <a:schemeClr val="lt1"/>
              </a:buClr>
              <a:buSzPts val="1700"/>
              <a:buChar char="•"/>
              <a:defRPr/>
            </a:lvl1pPr>
            <a:lvl2pPr indent="-336550" lvl="1" marL="914400" rtl="0" algn="l">
              <a:lnSpc>
                <a:spcPct val="120000"/>
              </a:lnSpc>
              <a:spcBef>
                <a:spcPts val="400"/>
              </a:spcBef>
              <a:spcAft>
                <a:spcPts val="0"/>
              </a:spcAft>
              <a:buClr>
                <a:schemeClr val="lt1"/>
              </a:buClr>
              <a:buSzPts val="1700"/>
              <a:buChar char="•"/>
              <a:defRPr/>
            </a:lvl2pPr>
            <a:lvl3pPr indent="-336550" lvl="2" marL="1371600" rtl="0" algn="l">
              <a:lnSpc>
                <a:spcPct val="120000"/>
              </a:lnSpc>
              <a:spcBef>
                <a:spcPts val="400"/>
              </a:spcBef>
              <a:spcAft>
                <a:spcPts val="0"/>
              </a:spcAft>
              <a:buClr>
                <a:schemeClr val="lt1"/>
              </a:buClr>
              <a:buSzPts val="1700"/>
              <a:buChar char="•"/>
              <a:defRPr/>
            </a:lvl3pPr>
            <a:lvl4pPr indent="-336550" lvl="3" marL="1828800" rtl="0" algn="l">
              <a:lnSpc>
                <a:spcPct val="120000"/>
              </a:lnSpc>
              <a:spcBef>
                <a:spcPts val="400"/>
              </a:spcBef>
              <a:spcAft>
                <a:spcPts val="0"/>
              </a:spcAft>
              <a:buClr>
                <a:schemeClr val="lt1"/>
              </a:buClr>
              <a:buSzPts val="1700"/>
              <a:buChar char="•"/>
              <a:defRPr/>
            </a:lvl4pPr>
            <a:lvl5pPr indent="-336550" lvl="4" marL="2286000" rtl="0" algn="l">
              <a:lnSpc>
                <a:spcPct val="120000"/>
              </a:lnSpc>
              <a:spcBef>
                <a:spcPts val="400"/>
              </a:spcBef>
              <a:spcAft>
                <a:spcPts val="0"/>
              </a:spcAft>
              <a:buClr>
                <a:schemeClr val="lt1"/>
              </a:buClr>
              <a:buSzPts val="1700"/>
              <a:buChar char="•"/>
              <a:defRPr/>
            </a:lvl5pPr>
            <a:lvl6pPr indent="-336550" lvl="5" marL="2743200" rtl="0" algn="l">
              <a:lnSpc>
                <a:spcPct val="120000"/>
              </a:lnSpc>
              <a:spcBef>
                <a:spcPts val="400"/>
              </a:spcBef>
              <a:spcAft>
                <a:spcPts val="0"/>
              </a:spcAft>
              <a:buClr>
                <a:schemeClr val="lt1"/>
              </a:buClr>
              <a:buSzPts val="1700"/>
              <a:buChar char="•"/>
              <a:defRPr/>
            </a:lvl6pPr>
            <a:lvl7pPr indent="-336550" lvl="6" marL="3200400" rtl="0" algn="l">
              <a:lnSpc>
                <a:spcPct val="120000"/>
              </a:lnSpc>
              <a:spcBef>
                <a:spcPts val="400"/>
              </a:spcBef>
              <a:spcAft>
                <a:spcPts val="0"/>
              </a:spcAft>
              <a:buClr>
                <a:schemeClr val="lt1"/>
              </a:buClr>
              <a:buSzPts val="1700"/>
              <a:buChar char="•"/>
              <a:defRPr/>
            </a:lvl7pPr>
            <a:lvl8pPr indent="-336550" lvl="7" marL="3657600" rtl="0" algn="l">
              <a:lnSpc>
                <a:spcPct val="120000"/>
              </a:lnSpc>
              <a:spcBef>
                <a:spcPts val="400"/>
              </a:spcBef>
              <a:spcAft>
                <a:spcPts val="0"/>
              </a:spcAft>
              <a:buClr>
                <a:schemeClr val="lt1"/>
              </a:buClr>
              <a:buSzPts val="1700"/>
              <a:buChar char="•"/>
              <a:defRPr/>
            </a:lvl8pPr>
            <a:lvl9pPr indent="-336550" lvl="8" marL="4114800" rtl="0" algn="l">
              <a:lnSpc>
                <a:spcPct val="120000"/>
              </a:lnSpc>
              <a:spcBef>
                <a:spcPts val="400"/>
              </a:spcBef>
              <a:spcAft>
                <a:spcPts val="0"/>
              </a:spcAft>
              <a:buClr>
                <a:schemeClr val="lt1"/>
              </a:buClr>
              <a:buSzPts val="1700"/>
              <a:buChar char="•"/>
              <a:defRPr/>
            </a:lvl9pPr>
          </a:lstStyle>
          <a:p/>
        </p:txBody>
      </p:sp>
      <p:sp>
        <p:nvSpPr>
          <p:cNvPr id="184" name="Google Shape;184;p18"/>
          <p:cNvSpPr txBox="1"/>
          <p:nvPr>
            <p:ph idx="10" type="dt"/>
          </p:nvPr>
        </p:nvSpPr>
        <p:spPr>
          <a:xfrm>
            <a:off x="5592691" y="4412457"/>
            <a:ext cx="2057400" cy="273825"/>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85" name="Google Shape;185;p18"/>
          <p:cNvSpPr txBox="1"/>
          <p:nvPr>
            <p:ph idx="11" type="ftr"/>
          </p:nvPr>
        </p:nvSpPr>
        <p:spPr>
          <a:xfrm>
            <a:off x="856058" y="4412456"/>
            <a:ext cx="4679550" cy="273825"/>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86" name="Google Shape;186;p18"/>
          <p:cNvSpPr txBox="1"/>
          <p:nvPr>
            <p:ph idx="12" type="sldNum"/>
          </p:nvPr>
        </p:nvSpPr>
        <p:spPr>
          <a:xfrm>
            <a:off x="7707241" y="4412456"/>
            <a:ext cx="578250" cy="273825"/>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只有標題" type="titleOnly">
  <p:cSld name="TITLE_ONLY">
    <p:spTree>
      <p:nvGrpSpPr>
        <p:cNvPr id="187" name="Shape 187"/>
        <p:cNvGrpSpPr/>
        <p:nvPr/>
      </p:nvGrpSpPr>
      <p:grpSpPr>
        <a:xfrm>
          <a:off x="0" y="0"/>
          <a:ext cx="0" cy="0"/>
          <a:chOff x="0" y="0"/>
          <a:chExt cx="0" cy="0"/>
        </a:xfrm>
      </p:grpSpPr>
      <p:sp>
        <p:nvSpPr>
          <p:cNvPr id="188" name="Google Shape;188;p19"/>
          <p:cNvSpPr txBox="1"/>
          <p:nvPr>
            <p:ph type="title"/>
          </p:nvPr>
        </p:nvSpPr>
        <p:spPr>
          <a:xfrm>
            <a:off x="856060" y="463889"/>
            <a:ext cx="7429500" cy="1109025"/>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l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89" name="Google Shape;189;p19"/>
          <p:cNvSpPr txBox="1"/>
          <p:nvPr>
            <p:ph idx="10" type="dt"/>
          </p:nvPr>
        </p:nvSpPr>
        <p:spPr>
          <a:xfrm>
            <a:off x="5592691" y="4412457"/>
            <a:ext cx="2057400" cy="273825"/>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90" name="Google Shape;190;p19"/>
          <p:cNvSpPr txBox="1"/>
          <p:nvPr>
            <p:ph idx="11" type="ftr"/>
          </p:nvPr>
        </p:nvSpPr>
        <p:spPr>
          <a:xfrm>
            <a:off x="856058" y="4412456"/>
            <a:ext cx="4679550" cy="273825"/>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91" name="Google Shape;191;p19"/>
          <p:cNvSpPr txBox="1"/>
          <p:nvPr>
            <p:ph idx="12" type="sldNum"/>
          </p:nvPr>
        </p:nvSpPr>
        <p:spPr>
          <a:xfrm>
            <a:off x="7707241" y="4412456"/>
            <a:ext cx="578250" cy="273825"/>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空白" type="blank">
  <p:cSld name="BLANK">
    <p:spTree>
      <p:nvGrpSpPr>
        <p:cNvPr id="192" name="Shape 192"/>
        <p:cNvGrpSpPr/>
        <p:nvPr/>
      </p:nvGrpSpPr>
      <p:grpSpPr>
        <a:xfrm>
          <a:off x="0" y="0"/>
          <a:ext cx="0" cy="0"/>
          <a:chOff x="0" y="0"/>
          <a:chExt cx="0" cy="0"/>
        </a:xfrm>
      </p:grpSpPr>
      <p:sp>
        <p:nvSpPr>
          <p:cNvPr id="193" name="Google Shape;193;p20"/>
          <p:cNvSpPr txBox="1"/>
          <p:nvPr>
            <p:ph idx="10" type="dt"/>
          </p:nvPr>
        </p:nvSpPr>
        <p:spPr>
          <a:xfrm>
            <a:off x="5592691" y="4412457"/>
            <a:ext cx="2057400" cy="273825"/>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94" name="Google Shape;194;p20"/>
          <p:cNvSpPr txBox="1"/>
          <p:nvPr>
            <p:ph idx="11" type="ftr"/>
          </p:nvPr>
        </p:nvSpPr>
        <p:spPr>
          <a:xfrm>
            <a:off x="856058" y="4412456"/>
            <a:ext cx="4679550" cy="273825"/>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95" name="Google Shape;195;p20"/>
          <p:cNvSpPr txBox="1"/>
          <p:nvPr>
            <p:ph idx="12" type="sldNum"/>
          </p:nvPr>
        </p:nvSpPr>
        <p:spPr>
          <a:xfrm>
            <a:off x="7707241" y="4412456"/>
            <a:ext cx="578250" cy="273825"/>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含標題的內容" type="objTx">
  <p:cSld name="OBJECT_WITH_CAPTION_TEXT">
    <p:spTree>
      <p:nvGrpSpPr>
        <p:cNvPr id="196" name="Shape 196"/>
        <p:cNvGrpSpPr/>
        <p:nvPr/>
      </p:nvGrpSpPr>
      <p:grpSpPr>
        <a:xfrm>
          <a:off x="0" y="0"/>
          <a:ext cx="0" cy="0"/>
          <a:chOff x="0" y="0"/>
          <a:chExt cx="0" cy="0"/>
        </a:xfrm>
      </p:grpSpPr>
      <p:sp>
        <p:nvSpPr>
          <p:cNvPr id="197" name="Google Shape;197;p21"/>
          <p:cNvSpPr txBox="1"/>
          <p:nvPr>
            <p:ph type="title"/>
          </p:nvPr>
        </p:nvSpPr>
        <p:spPr>
          <a:xfrm>
            <a:off x="860029" y="457201"/>
            <a:ext cx="2891925" cy="122985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lt1"/>
              </a:buClr>
              <a:buSzPts val="2400"/>
              <a:buFont typeface="Arial"/>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98" name="Google Shape;198;p21"/>
          <p:cNvSpPr txBox="1"/>
          <p:nvPr>
            <p:ph idx="1" type="body"/>
          </p:nvPr>
        </p:nvSpPr>
        <p:spPr>
          <a:xfrm>
            <a:off x="3867150" y="444499"/>
            <a:ext cx="4418325" cy="3898800"/>
          </a:xfrm>
          <a:prstGeom prst="rect">
            <a:avLst/>
          </a:prstGeom>
          <a:noFill/>
          <a:ln>
            <a:noFill/>
          </a:ln>
        </p:spPr>
        <p:txBody>
          <a:bodyPr anchorCtr="0" anchor="ctr" bIns="34275" lIns="68575" spcFirstLastPara="1" rIns="68575" wrap="square" tIns="34275">
            <a:normAutofit/>
          </a:bodyPr>
          <a:lstStyle>
            <a:lvl1pPr indent="-336550" lvl="0" marL="457200" rtl="0" algn="l">
              <a:lnSpc>
                <a:spcPct val="120000"/>
              </a:lnSpc>
              <a:spcBef>
                <a:spcPts val="800"/>
              </a:spcBef>
              <a:spcAft>
                <a:spcPts val="0"/>
              </a:spcAft>
              <a:buClr>
                <a:schemeClr val="lt1"/>
              </a:buClr>
              <a:buSzPts val="1700"/>
              <a:buChar char="•"/>
              <a:defRPr/>
            </a:lvl1pPr>
            <a:lvl2pPr indent="-336550" lvl="1" marL="914400" rtl="0" algn="l">
              <a:lnSpc>
                <a:spcPct val="120000"/>
              </a:lnSpc>
              <a:spcBef>
                <a:spcPts val="400"/>
              </a:spcBef>
              <a:spcAft>
                <a:spcPts val="0"/>
              </a:spcAft>
              <a:buClr>
                <a:schemeClr val="lt1"/>
              </a:buClr>
              <a:buSzPts val="1700"/>
              <a:buChar char="•"/>
              <a:defRPr/>
            </a:lvl2pPr>
            <a:lvl3pPr indent="-336550" lvl="2" marL="1371600" rtl="0" algn="l">
              <a:lnSpc>
                <a:spcPct val="120000"/>
              </a:lnSpc>
              <a:spcBef>
                <a:spcPts val="400"/>
              </a:spcBef>
              <a:spcAft>
                <a:spcPts val="0"/>
              </a:spcAft>
              <a:buClr>
                <a:schemeClr val="lt1"/>
              </a:buClr>
              <a:buSzPts val="1700"/>
              <a:buChar char="•"/>
              <a:defRPr/>
            </a:lvl3pPr>
            <a:lvl4pPr indent="-336550" lvl="3" marL="1828800" rtl="0" algn="l">
              <a:lnSpc>
                <a:spcPct val="120000"/>
              </a:lnSpc>
              <a:spcBef>
                <a:spcPts val="400"/>
              </a:spcBef>
              <a:spcAft>
                <a:spcPts val="0"/>
              </a:spcAft>
              <a:buClr>
                <a:schemeClr val="lt1"/>
              </a:buClr>
              <a:buSzPts val="1700"/>
              <a:buChar char="•"/>
              <a:defRPr/>
            </a:lvl4pPr>
            <a:lvl5pPr indent="-336550" lvl="4" marL="2286000" rtl="0" algn="l">
              <a:lnSpc>
                <a:spcPct val="120000"/>
              </a:lnSpc>
              <a:spcBef>
                <a:spcPts val="400"/>
              </a:spcBef>
              <a:spcAft>
                <a:spcPts val="0"/>
              </a:spcAft>
              <a:buClr>
                <a:schemeClr val="lt1"/>
              </a:buClr>
              <a:buSzPts val="1700"/>
              <a:buChar char="•"/>
              <a:defRPr/>
            </a:lvl5pPr>
            <a:lvl6pPr indent="-336550" lvl="5" marL="2743200" rtl="0" algn="l">
              <a:lnSpc>
                <a:spcPct val="120000"/>
              </a:lnSpc>
              <a:spcBef>
                <a:spcPts val="400"/>
              </a:spcBef>
              <a:spcAft>
                <a:spcPts val="0"/>
              </a:spcAft>
              <a:buClr>
                <a:schemeClr val="lt1"/>
              </a:buClr>
              <a:buSzPts val="1700"/>
              <a:buChar char="•"/>
              <a:defRPr/>
            </a:lvl6pPr>
            <a:lvl7pPr indent="-336550" lvl="6" marL="3200400" rtl="0" algn="l">
              <a:lnSpc>
                <a:spcPct val="120000"/>
              </a:lnSpc>
              <a:spcBef>
                <a:spcPts val="400"/>
              </a:spcBef>
              <a:spcAft>
                <a:spcPts val="0"/>
              </a:spcAft>
              <a:buClr>
                <a:schemeClr val="lt1"/>
              </a:buClr>
              <a:buSzPts val="1700"/>
              <a:buChar char="•"/>
              <a:defRPr/>
            </a:lvl7pPr>
            <a:lvl8pPr indent="-336550" lvl="7" marL="3657600" rtl="0" algn="l">
              <a:lnSpc>
                <a:spcPct val="120000"/>
              </a:lnSpc>
              <a:spcBef>
                <a:spcPts val="400"/>
              </a:spcBef>
              <a:spcAft>
                <a:spcPts val="0"/>
              </a:spcAft>
              <a:buClr>
                <a:schemeClr val="lt1"/>
              </a:buClr>
              <a:buSzPts val="1700"/>
              <a:buChar char="•"/>
              <a:defRPr/>
            </a:lvl8pPr>
            <a:lvl9pPr indent="-336550" lvl="8" marL="4114800" rtl="0" algn="l">
              <a:lnSpc>
                <a:spcPct val="120000"/>
              </a:lnSpc>
              <a:spcBef>
                <a:spcPts val="400"/>
              </a:spcBef>
              <a:spcAft>
                <a:spcPts val="0"/>
              </a:spcAft>
              <a:buClr>
                <a:schemeClr val="lt1"/>
              </a:buClr>
              <a:buSzPts val="1700"/>
              <a:buChar char="•"/>
              <a:defRPr/>
            </a:lvl9pPr>
          </a:lstStyle>
          <a:p/>
        </p:txBody>
      </p:sp>
      <p:sp>
        <p:nvSpPr>
          <p:cNvPr id="199" name="Google Shape;199;p21"/>
          <p:cNvSpPr txBox="1"/>
          <p:nvPr>
            <p:ph idx="2" type="body"/>
          </p:nvPr>
        </p:nvSpPr>
        <p:spPr>
          <a:xfrm>
            <a:off x="860029" y="1687115"/>
            <a:ext cx="2891925" cy="2656350"/>
          </a:xfrm>
          <a:prstGeom prst="rect">
            <a:avLst/>
          </a:prstGeom>
          <a:noFill/>
          <a:ln>
            <a:noFill/>
          </a:ln>
        </p:spPr>
        <p:txBody>
          <a:bodyPr anchorCtr="0" anchor="t" bIns="34275" lIns="68575" spcFirstLastPara="1" rIns="68575" wrap="square" tIns="34275">
            <a:normAutofit/>
          </a:bodyPr>
          <a:lstStyle>
            <a:lvl1pPr indent="-228600" lvl="0" marL="457200" rtl="0" algn="l">
              <a:lnSpc>
                <a:spcPct val="120000"/>
              </a:lnSpc>
              <a:spcBef>
                <a:spcPts val="800"/>
              </a:spcBef>
              <a:spcAft>
                <a:spcPts val="0"/>
              </a:spcAft>
              <a:buClr>
                <a:schemeClr val="lt1"/>
              </a:buClr>
              <a:buSzPts val="1500"/>
              <a:buNone/>
              <a:defRPr sz="1200"/>
            </a:lvl1pPr>
            <a:lvl2pPr indent="-228600" lvl="1" marL="914400" rtl="0" algn="l">
              <a:lnSpc>
                <a:spcPct val="120000"/>
              </a:lnSpc>
              <a:spcBef>
                <a:spcPts val="400"/>
              </a:spcBef>
              <a:spcAft>
                <a:spcPts val="0"/>
              </a:spcAft>
              <a:buClr>
                <a:schemeClr val="lt1"/>
              </a:buClr>
              <a:buSzPts val="1300"/>
              <a:buNone/>
              <a:defRPr sz="1100"/>
            </a:lvl2pPr>
            <a:lvl3pPr indent="-228600" lvl="2" marL="1371600" rtl="0" algn="l">
              <a:lnSpc>
                <a:spcPct val="120000"/>
              </a:lnSpc>
              <a:spcBef>
                <a:spcPts val="400"/>
              </a:spcBef>
              <a:spcAft>
                <a:spcPts val="0"/>
              </a:spcAft>
              <a:buClr>
                <a:schemeClr val="lt1"/>
              </a:buClr>
              <a:buSzPts val="1100"/>
              <a:buNone/>
              <a:defRPr sz="900"/>
            </a:lvl3pPr>
            <a:lvl4pPr indent="-228600" lvl="3" marL="1828800" rtl="0" algn="l">
              <a:lnSpc>
                <a:spcPct val="120000"/>
              </a:lnSpc>
              <a:spcBef>
                <a:spcPts val="400"/>
              </a:spcBef>
              <a:spcAft>
                <a:spcPts val="0"/>
              </a:spcAft>
              <a:buClr>
                <a:schemeClr val="lt1"/>
              </a:buClr>
              <a:buSzPts val="900"/>
              <a:buNone/>
              <a:defRPr sz="800"/>
            </a:lvl4pPr>
            <a:lvl5pPr indent="-228600" lvl="4" marL="2286000" rtl="0" algn="l">
              <a:lnSpc>
                <a:spcPct val="120000"/>
              </a:lnSpc>
              <a:spcBef>
                <a:spcPts val="400"/>
              </a:spcBef>
              <a:spcAft>
                <a:spcPts val="0"/>
              </a:spcAft>
              <a:buClr>
                <a:schemeClr val="lt1"/>
              </a:buClr>
              <a:buSzPts val="900"/>
              <a:buNone/>
              <a:defRPr sz="800"/>
            </a:lvl5pPr>
            <a:lvl6pPr indent="-228600" lvl="5" marL="2743200" rtl="0" algn="l">
              <a:lnSpc>
                <a:spcPct val="120000"/>
              </a:lnSpc>
              <a:spcBef>
                <a:spcPts val="400"/>
              </a:spcBef>
              <a:spcAft>
                <a:spcPts val="0"/>
              </a:spcAft>
              <a:buClr>
                <a:schemeClr val="lt1"/>
              </a:buClr>
              <a:buSzPts val="900"/>
              <a:buNone/>
              <a:defRPr sz="800"/>
            </a:lvl6pPr>
            <a:lvl7pPr indent="-228600" lvl="6" marL="3200400" rtl="0" algn="l">
              <a:lnSpc>
                <a:spcPct val="120000"/>
              </a:lnSpc>
              <a:spcBef>
                <a:spcPts val="400"/>
              </a:spcBef>
              <a:spcAft>
                <a:spcPts val="0"/>
              </a:spcAft>
              <a:buClr>
                <a:schemeClr val="lt1"/>
              </a:buClr>
              <a:buSzPts val="900"/>
              <a:buNone/>
              <a:defRPr sz="800"/>
            </a:lvl7pPr>
            <a:lvl8pPr indent="-228600" lvl="7" marL="3657600" rtl="0" algn="l">
              <a:lnSpc>
                <a:spcPct val="120000"/>
              </a:lnSpc>
              <a:spcBef>
                <a:spcPts val="400"/>
              </a:spcBef>
              <a:spcAft>
                <a:spcPts val="0"/>
              </a:spcAft>
              <a:buClr>
                <a:schemeClr val="lt1"/>
              </a:buClr>
              <a:buSzPts val="900"/>
              <a:buNone/>
              <a:defRPr sz="800"/>
            </a:lvl8pPr>
            <a:lvl9pPr indent="-228600" lvl="8" marL="4114800" rtl="0" algn="l">
              <a:lnSpc>
                <a:spcPct val="120000"/>
              </a:lnSpc>
              <a:spcBef>
                <a:spcPts val="400"/>
              </a:spcBef>
              <a:spcAft>
                <a:spcPts val="0"/>
              </a:spcAft>
              <a:buClr>
                <a:schemeClr val="lt1"/>
              </a:buClr>
              <a:buSzPts val="900"/>
              <a:buNone/>
              <a:defRPr sz="800"/>
            </a:lvl9pPr>
          </a:lstStyle>
          <a:p/>
        </p:txBody>
      </p:sp>
      <p:sp>
        <p:nvSpPr>
          <p:cNvPr id="200" name="Google Shape;200;p21"/>
          <p:cNvSpPr txBox="1"/>
          <p:nvPr>
            <p:ph idx="10" type="dt"/>
          </p:nvPr>
        </p:nvSpPr>
        <p:spPr>
          <a:xfrm>
            <a:off x="5592691" y="4412457"/>
            <a:ext cx="2057400" cy="273825"/>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01" name="Google Shape;201;p21"/>
          <p:cNvSpPr txBox="1"/>
          <p:nvPr>
            <p:ph idx="11" type="ftr"/>
          </p:nvPr>
        </p:nvSpPr>
        <p:spPr>
          <a:xfrm>
            <a:off x="856058" y="4412456"/>
            <a:ext cx="4679550" cy="273825"/>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02" name="Google Shape;202;p21"/>
          <p:cNvSpPr txBox="1"/>
          <p:nvPr>
            <p:ph idx="12" type="sldNum"/>
          </p:nvPr>
        </p:nvSpPr>
        <p:spPr>
          <a:xfrm>
            <a:off x="7707241" y="4412456"/>
            <a:ext cx="578250" cy="273825"/>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含標題的圖片" type="picTx">
  <p:cSld name="PICTURE_WITH_CAPTION_TEXT">
    <p:spTree>
      <p:nvGrpSpPr>
        <p:cNvPr id="203" name="Shape 203"/>
        <p:cNvGrpSpPr/>
        <p:nvPr/>
      </p:nvGrpSpPr>
      <p:grpSpPr>
        <a:xfrm>
          <a:off x="0" y="0"/>
          <a:ext cx="0" cy="0"/>
          <a:chOff x="0" y="0"/>
          <a:chExt cx="0" cy="0"/>
        </a:xfrm>
      </p:grpSpPr>
      <p:sp>
        <p:nvSpPr>
          <p:cNvPr id="204" name="Google Shape;204;p22"/>
          <p:cNvSpPr txBox="1"/>
          <p:nvPr>
            <p:ph type="title"/>
          </p:nvPr>
        </p:nvSpPr>
        <p:spPr>
          <a:xfrm>
            <a:off x="856060" y="457200"/>
            <a:ext cx="4450950" cy="122985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lt1"/>
              </a:buClr>
              <a:buSzPts val="2400"/>
              <a:buFont typeface="Arial"/>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05" name="Google Shape;205;p22"/>
          <p:cNvSpPr/>
          <p:nvPr>
            <p:ph idx="2" type="pic"/>
          </p:nvPr>
        </p:nvSpPr>
        <p:spPr>
          <a:xfrm>
            <a:off x="5535541" y="457201"/>
            <a:ext cx="2749950" cy="3886200"/>
          </a:xfrm>
          <a:prstGeom prst="round2DiagRect">
            <a:avLst>
              <a:gd fmla="val 5608" name="adj1"/>
              <a:gd fmla="val 0" name="adj2"/>
            </a:avLst>
          </a:prstGeom>
          <a:noFill/>
          <a:ln cap="sq" cmpd="sng" w="19050">
            <a:solidFill>
              <a:srgbClr val="B0BFC7">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sp>
      <p:sp>
        <p:nvSpPr>
          <p:cNvPr id="206" name="Google Shape;206;p22"/>
          <p:cNvSpPr txBox="1"/>
          <p:nvPr>
            <p:ph idx="1" type="body"/>
          </p:nvPr>
        </p:nvSpPr>
        <p:spPr>
          <a:xfrm>
            <a:off x="856058" y="1687115"/>
            <a:ext cx="4450950" cy="2656350"/>
          </a:xfrm>
          <a:prstGeom prst="rect">
            <a:avLst/>
          </a:prstGeom>
          <a:noFill/>
          <a:ln>
            <a:noFill/>
          </a:ln>
        </p:spPr>
        <p:txBody>
          <a:bodyPr anchorCtr="0" anchor="t" bIns="34275" lIns="68575" spcFirstLastPara="1" rIns="68575" wrap="square" tIns="34275">
            <a:normAutofit/>
          </a:bodyPr>
          <a:lstStyle>
            <a:lvl1pPr indent="-228600" lvl="0" marL="457200" rtl="0" algn="l">
              <a:lnSpc>
                <a:spcPct val="120000"/>
              </a:lnSpc>
              <a:spcBef>
                <a:spcPts val="800"/>
              </a:spcBef>
              <a:spcAft>
                <a:spcPts val="0"/>
              </a:spcAft>
              <a:buClr>
                <a:schemeClr val="lt1"/>
              </a:buClr>
              <a:buSzPts val="1500"/>
              <a:buNone/>
              <a:defRPr sz="1200"/>
            </a:lvl1pPr>
            <a:lvl2pPr indent="-228600" lvl="1" marL="914400" rtl="0" algn="l">
              <a:lnSpc>
                <a:spcPct val="120000"/>
              </a:lnSpc>
              <a:spcBef>
                <a:spcPts val="400"/>
              </a:spcBef>
              <a:spcAft>
                <a:spcPts val="0"/>
              </a:spcAft>
              <a:buClr>
                <a:schemeClr val="lt1"/>
              </a:buClr>
              <a:buSzPts val="1300"/>
              <a:buNone/>
              <a:defRPr sz="1100"/>
            </a:lvl2pPr>
            <a:lvl3pPr indent="-228600" lvl="2" marL="1371600" rtl="0" algn="l">
              <a:lnSpc>
                <a:spcPct val="120000"/>
              </a:lnSpc>
              <a:spcBef>
                <a:spcPts val="400"/>
              </a:spcBef>
              <a:spcAft>
                <a:spcPts val="0"/>
              </a:spcAft>
              <a:buClr>
                <a:schemeClr val="lt1"/>
              </a:buClr>
              <a:buSzPts val="1100"/>
              <a:buNone/>
              <a:defRPr sz="900"/>
            </a:lvl3pPr>
            <a:lvl4pPr indent="-228600" lvl="3" marL="1828800" rtl="0" algn="l">
              <a:lnSpc>
                <a:spcPct val="120000"/>
              </a:lnSpc>
              <a:spcBef>
                <a:spcPts val="400"/>
              </a:spcBef>
              <a:spcAft>
                <a:spcPts val="0"/>
              </a:spcAft>
              <a:buClr>
                <a:schemeClr val="lt1"/>
              </a:buClr>
              <a:buSzPts val="900"/>
              <a:buNone/>
              <a:defRPr sz="800"/>
            </a:lvl4pPr>
            <a:lvl5pPr indent="-228600" lvl="4" marL="2286000" rtl="0" algn="l">
              <a:lnSpc>
                <a:spcPct val="120000"/>
              </a:lnSpc>
              <a:spcBef>
                <a:spcPts val="400"/>
              </a:spcBef>
              <a:spcAft>
                <a:spcPts val="0"/>
              </a:spcAft>
              <a:buClr>
                <a:schemeClr val="lt1"/>
              </a:buClr>
              <a:buSzPts val="900"/>
              <a:buNone/>
              <a:defRPr sz="800"/>
            </a:lvl5pPr>
            <a:lvl6pPr indent="-228600" lvl="5" marL="2743200" rtl="0" algn="l">
              <a:lnSpc>
                <a:spcPct val="120000"/>
              </a:lnSpc>
              <a:spcBef>
                <a:spcPts val="400"/>
              </a:spcBef>
              <a:spcAft>
                <a:spcPts val="0"/>
              </a:spcAft>
              <a:buClr>
                <a:schemeClr val="lt1"/>
              </a:buClr>
              <a:buSzPts val="900"/>
              <a:buNone/>
              <a:defRPr sz="800"/>
            </a:lvl6pPr>
            <a:lvl7pPr indent="-228600" lvl="6" marL="3200400" rtl="0" algn="l">
              <a:lnSpc>
                <a:spcPct val="120000"/>
              </a:lnSpc>
              <a:spcBef>
                <a:spcPts val="400"/>
              </a:spcBef>
              <a:spcAft>
                <a:spcPts val="0"/>
              </a:spcAft>
              <a:buClr>
                <a:schemeClr val="lt1"/>
              </a:buClr>
              <a:buSzPts val="900"/>
              <a:buNone/>
              <a:defRPr sz="800"/>
            </a:lvl7pPr>
            <a:lvl8pPr indent="-228600" lvl="7" marL="3657600" rtl="0" algn="l">
              <a:lnSpc>
                <a:spcPct val="120000"/>
              </a:lnSpc>
              <a:spcBef>
                <a:spcPts val="400"/>
              </a:spcBef>
              <a:spcAft>
                <a:spcPts val="0"/>
              </a:spcAft>
              <a:buClr>
                <a:schemeClr val="lt1"/>
              </a:buClr>
              <a:buSzPts val="900"/>
              <a:buNone/>
              <a:defRPr sz="800"/>
            </a:lvl8pPr>
            <a:lvl9pPr indent="-228600" lvl="8" marL="4114800" rtl="0" algn="l">
              <a:lnSpc>
                <a:spcPct val="120000"/>
              </a:lnSpc>
              <a:spcBef>
                <a:spcPts val="400"/>
              </a:spcBef>
              <a:spcAft>
                <a:spcPts val="0"/>
              </a:spcAft>
              <a:buClr>
                <a:schemeClr val="lt1"/>
              </a:buClr>
              <a:buSzPts val="900"/>
              <a:buNone/>
              <a:defRPr sz="800"/>
            </a:lvl9pPr>
          </a:lstStyle>
          <a:p/>
        </p:txBody>
      </p:sp>
      <p:sp>
        <p:nvSpPr>
          <p:cNvPr id="207" name="Google Shape;207;p22"/>
          <p:cNvSpPr txBox="1"/>
          <p:nvPr>
            <p:ph idx="10" type="dt"/>
          </p:nvPr>
        </p:nvSpPr>
        <p:spPr>
          <a:xfrm>
            <a:off x="5592691" y="4412457"/>
            <a:ext cx="2057400" cy="273825"/>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08" name="Google Shape;208;p22"/>
          <p:cNvSpPr txBox="1"/>
          <p:nvPr>
            <p:ph idx="11" type="ftr"/>
          </p:nvPr>
        </p:nvSpPr>
        <p:spPr>
          <a:xfrm>
            <a:off x="856058" y="4412456"/>
            <a:ext cx="4679550" cy="273825"/>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09" name="Google Shape;209;p22"/>
          <p:cNvSpPr txBox="1"/>
          <p:nvPr>
            <p:ph idx="12" type="sldNum"/>
          </p:nvPr>
        </p:nvSpPr>
        <p:spPr>
          <a:xfrm>
            <a:off x="7707241" y="4412456"/>
            <a:ext cx="578250" cy="273825"/>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含標題的全景圖片">
  <p:cSld name="含標題的全景圖片">
    <p:spTree>
      <p:nvGrpSpPr>
        <p:cNvPr id="210" name="Shape 210"/>
        <p:cNvGrpSpPr/>
        <p:nvPr/>
      </p:nvGrpSpPr>
      <p:grpSpPr>
        <a:xfrm>
          <a:off x="0" y="0"/>
          <a:ext cx="0" cy="0"/>
          <a:chOff x="0" y="0"/>
          <a:chExt cx="0" cy="0"/>
        </a:xfrm>
      </p:grpSpPr>
      <p:sp>
        <p:nvSpPr>
          <p:cNvPr id="211" name="Google Shape;211;p23"/>
          <p:cNvSpPr txBox="1"/>
          <p:nvPr>
            <p:ph type="title"/>
          </p:nvPr>
        </p:nvSpPr>
        <p:spPr>
          <a:xfrm>
            <a:off x="856057" y="3228498"/>
            <a:ext cx="7434225" cy="614475"/>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lt1"/>
              </a:buClr>
              <a:buSzPts val="2400"/>
              <a:buFont typeface="Arial"/>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12" name="Google Shape;212;p23"/>
          <p:cNvSpPr/>
          <p:nvPr>
            <p:ph idx="2" type="pic"/>
          </p:nvPr>
        </p:nvSpPr>
        <p:spPr>
          <a:xfrm>
            <a:off x="856058" y="454819"/>
            <a:ext cx="7434225" cy="2474775"/>
          </a:xfrm>
          <a:prstGeom prst="round2DiagRect">
            <a:avLst>
              <a:gd fmla="val 4860" name="adj1"/>
              <a:gd fmla="val 0" name="adj2"/>
            </a:avLst>
          </a:prstGeom>
          <a:noFill/>
          <a:ln cap="sq" cmpd="sng" w="19050">
            <a:solidFill>
              <a:srgbClr val="B0BFC7">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sp>
      <p:sp>
        <p:nvSpPr>
          <p:cNvPr id="213" name="Google Shape;213;p23"/>
          <p:cNvSpPr txBox="1"/>
          <p:nvPr>
            <p:ph idx="1" type="body"/>
          </p:nvPr>
        </p:nvSpPr>
        <p:spPr>
          <a:xfrm>
            <a:off x="856023" y="3843015"/>
            <a:ext cx="7433100" cy="511875"/>
          </a:xfrm>
          <a:prstGeom prst="rect">
            <a:avLst/>
          </a:prstGeom>
          <a:noFill/>
          <a:ln>
            <a:noFill/>
          </a:ln>
        </p:spPr>
        <p:txBody>
          <a:bodyPr anchorCtr="0" anchor="t" bIns="34275" lIns="68575" spcFirstLastPara="1" rIns="68575" wrap="square" tIns="34275">
            <a:normAutofit/>
          </a:bodyPr>
          <a:lstStyle>
            <a:lvl1pPr indent="-228600" lvl="0" marL="457200" rtl="0" algn="l">
              <a:lnSpc>
                <a:spcPct val="120000"/>
              </a:lnSpc>
              <a:spcBef>
                <a:spcPts val="800"/>
              </a:spcBef>
              <a:spcAft>
                <a:spcPts val="0"/>
              </a:spcAft>
              <a:buClr>
                <a:schemeClr val="lt1"/>
              </a:buClr>
              <a:buSzPts val="1500"/>
              <a:buNone/>
              <a:defRPr sz="1200"/>
            </a:lvl1pPr>
            <a:lvl2pPr indent="-228600" lvl="1" marL="914400" rtl="0" algn="l">
              <a:lnSpc>
                <a:spcPct val="120000"/>
              </a:lnSpc>
              <a:spcBef>
                <a:spcPts val="400"/>
              </a:spcBef>
              <a:spcAft>
                <a:spcPts val="0"/>
              </a:spcAft>
              <a:buClr>
                <a:schemeClr val="lt1"/>
              </a:buClr>
              <a:buSzPts val="1300"/>
              <a:buNone/>
              <a:defRPr sz="1100"/>
            </a:lvl2pPr>
            <a:lvl3pPr indent="-228600" lvl="2" marL="1371600" rtl="0" algn="l">
              <a:lnSpc>
                <a:spcPct val="120000"/>
              </a:lnSpc>
              <a:spcBef>
                <a:spcPts val="400"/>
              </a:spcBef>
              <a:spcAft>
                <a:spcPts val="0"/>
              </a:spcAft>
              <a:buClr>
                <a:schemeClr val="lt1"/>
              </a:buClr>
              <a:buSzPts val="1100"/>
              <a:buNone/>
              <a:defRPr sz="900"/>
            </a:lvl3pPr>
            <a:lvl4pPr indent="-228600" lvl="3" marL="1828800" rtl="0" algn="l">
              <a:lnSpc>
                <a:spcPct val="120000"/>
              </a:lnSpc>
              <a:spcBef>
                <a:spcPts val="400"/>
              </a:spcBef>
              <a:spcAft>
                <a:spcPts val="0"/>
              </a:spcAft>
              <a:buClr>
                <a:schemeClr val="lt1"/>
              </a:buClr>
              <a:buSzPts val="900"/>
              <a:buNone/>
              <a:defRPr sz="800"/>
            </a:lvl4pPr>
            <a:lvl5pPr indent="-228600" lvl="4" marL="2286000" rtl="0" algn="l">
              <a:lnSpc>
                <a:spcPct val="120000"/>
              </a:lnSpc>
              <a:spcBef>
                <a:spcPts val="400"/>
              </a:spcBef>
              <a:spcAft>
                <a:spcPts val="0"/>
              </a:spcAft>
              <a:buClr>
                <a:schemeClr val="lt1"/>
              </a:buClr>
              <a:buSzPts val="900"/>
              <a:buNone/>
              <a:defRPr sz="800"/>
            </a:lvl5pPr>
            <a:lvl6pPr indent="-228600" lvl="5" marL="2743200" rtl="0" algn="l">
              <a:lnSpc>
                <a:spcPct val="120000"/>
              </a:lnSpc>
              <a:spcBef>
                <a:spcPts val="400"/>
              </a:spcBef>
              <a:spcAft>
                <a:spcPts val="0"/>
              </a:spcAft>
              <a:buClr>
                <a:schemeClr val="lt1"/>
              </a:buClr>
              <a:buSzPts val="900"/>
              <a:buNone/>
              <a:defRPr sz="800"/>
            </a:lvl6pPr>
            <a:lvl7pPr indent="-228600" lvl="6" marL="3200400" rtl="0" algn="l">
              <a:lnSpc>
                <a:spcPct val="120000"/>
              </a:lnSpc>
              <a:spcBef>
                <a:spcPts val="400"/>
              </a:spcBef>
              <a:spcAft>
                <a:spcPts val="0"/>
              </a:spcAft>
              <a:buClr>
                <a:schemeClr val="lt1"/>
              </a:buClr>
              <a:buSzPts val="900"/>
              <a:buNone/>
              <a:defRPr sz="800"/>
            </a:lvl7pPr>
            <a:lvl8pPr indent="-228600" lvl="7" marL="3657600" rtl="0" algn="l">
              <a:lnSpc>
                <a:spcPct val="120000"/>
              </a:lnSpc>
              <a:spcBef>
                <a:spcPts val="400"/>
              </a:spcBef>
              <a:spcAft>
                <a:spcPts val="0"/>
              </a:spcAft>
              <a:buClr>
                <a:schemeClr val="lt1"/>
              </a:buClr>
              <a:buSzPts val="900"/>
              <a:buNone/>
              <a:defRPr sz="800"/>
            </a:lvl8pPr>
            <a:lvl9pPr indent="-228600" lvl="8" marL="4114800" rtl="0" algn="l">
              <a:lnSpc>
                <a:spcPct val="120000"/>
              </a:lnSpc>
              <a:spcBef>
                <a:spcPts val="400"/>
              </a:spcBef>
              <a:spcAft>
                <a:spcPts val="0"/>
              </a:spcAft>
              <a:buClr>
                <a:schemeClr val="lt1"/>
              </a:buClr>
              <a:buSzPts val="900"/>
              <a:buNone/>
              <a:defRPr sz="800"/>
            </a:lvl9pPr>
          </a:lstStyle>
          <a:p/>
        </p:txBody>
      </p:sp>
      <p:sp>
        <p:nvSpPr>
          <p:cNvPr id="214" name="Google Shape;214;p23"/>
          <p:cNvSpPr txBox="1"/>
          <p:nvPr>
            <p:ph idx="10" type="dt"/>
          </p:nvPr>
        </p:nvSpPr>
        <p:spPr>
          <a:xfrm>
            <a:off x="5592691" y="4412457"/>
            <a:ext cx="2057400" cy="273825"/>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15" name="Google Shape;215;p23"/>
          <p:cNvSpPr txBox="1"/>
          <p:nvPr>
            <p:ph idx="11" type="ftr"/>
          </p:nvPr>
        </p:nvSpPr>
        <p:spPr>
          <a:xfrm>
            <a:off x="856058" y="4412456"/>
            <a:ext cx="4679550" cy="273825"/>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16" name="Google Shape;216;p23"/>
          <p:cNvSpPr txBox="1"/>
          <p:nvPr>
            <p:ph idx="12" type="sldNum"/>
          </p:nvPr>
        </p:nvSpPr>
        <p:spPr>
          <a:xfrm>
            <a:off x="7707241" y="4412456"/>
            <a:ext cx="578250" cy="273825"/>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與說明文字">
  <p:cSld name="標題與說明文字">
    <p:spTree>
      <p:nvGrpSpPr>
        <p:cNvPr id="217" name="Shape 217"/>
        <p:cNvGrpSpPr/>
        <p:nvPr/>
      </p:nvGrpSpPr>
      <p:grpSpPr>
        <a:xfrm>
          <a:off x="0" y="0"/>
          <a:ext cx="0" cy="0"/>
          <a:chOff x="0" y="0"/>
          <a:chExt cx="0" cy="0"/>
        </a:xfrm>
      </p:grpSpPr>
      <p:sp>
        <p:nvSpPr>
          <p:cNvPr id="218" name="Google Shape;218;p24"/>
          <p:cNvSpPr txBox="1"/>
          <p:nvPr>
            <p:ph type="title"/>
          </p:nvPr>
        </p:nvSpPr>
        <p:spPr>
          <a:xfrm>
            <a:off x="856092" y="457200"/>
            <a:ext cx="7429500" cy="257175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lt1"/>
              </a:buClr>
              <a:buSzPts val="2700"/>
              <a:buFont typeface="Arial"/>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19" name="Google Shape;219;p24"/>
          <p:cNvSpPr txBox="1"/>
          <p:nvPr>
            <p:ph idx="1" type="body"/>
          </p:nvPr>
        </p:nvSpPr>
        <p:spPr>
          <a:xfrm>
            <a:off x="856058" y="3314699"/>
            <a:ext cx="7428375" cy="1028700"/>
          </a:xfrm>
          <a:prstGeom prst="rect">
            <a:avLst/>
          </a:prstGeom>
          <a:noFill/>
          <a:ln>
            <a:noFill/>
          </a:ln>
        </p:spPr>
        <p:txBody>
          <a:bodyPr anchorCtr="0" anchor="ctr" bIns="34275" lIns="68575" spcFirstLastPara="1" rIns="68575" wrap="square" tIns="34275">
            <a:normAutofit/>
          </a:bodyPr>
          <a:lstStyle>
            <a:lvl1pPr indent="-228600" lvl="0" marL="457200" rtl="0" algn="l">
              <a:lnSpc>
                <a:spcPct val="120000"/>
              </a:lnSpc>
              <a:spcBef>
                <a:spcPts val="800"/>
              </a:spcBef>
              <a:spcAft>
                <a:spcPts val="0"/>
              </a:spcAft>
              <a:buClr>
                <a:schemeClr val="lt1"/>
              </a:buClr>
              <a:buSzPts val="1700"/>
              <a:buNone/>
              <a:defRPr sz="1400"/>
            </a:lvl1pPr>
            <a:lvl2pPr indent="-228600" lvl="1" marL="914400" rtl="0" algn="l">
              <a:lnSpc>
                <a:spcPct val="120000"/>
              </a:lnSpc>
              <a:spcBef>
                <a:spcPts val="400"/>
              </a:spcBef>
              <a:spcAft>
                <a:spcPts val="0"/>
              </a:spcAft>
              <a:buClr>
                <a:schemeClr val="lt1"/>
              </a:buClr>
              <a:buSzPts val="1300"/>
              <a:buNone/>
              <a:defRPr sz="1100"/>
            </a:lvl2pPr>
            <a:lvl3pPr indent="-228600" lvl="2" marL="1371600" rtl="0" algn="l">
              <a:lnSpc>
                <a:spcPct val="120000"/>
              </a:lnSpc>
              <a:spcBef>
                <a:spcPts val="400"/>
              </a:spcBef>
              <a:spcAft>
                <a:spcPts val="0"/>
              </a:spcAft>
              <a:buClr>
                <a:schemeClr val="lt1"/>
              </a:buClr>
              <a:buSzPts val="1100"/>
              <a:buNone/>
              <a:defRPr sz="900"/>
            </a:lvl3pPr>
            <a:lvl4pPr indent="-228600" lvl="3" marL="1828800" rtl="0" algn="l">
              <a:lnSpc>
                <a:spcPct val="120000"/>
              </a:lnSpc>
              <a:spcBef>
                <a:spcPts val="400"/>
              </a:spcBef>
              <a:spcAft>
                <a:spcPts val="0"/>
              </a:spcAft>
              <a:buClr>
                <a:schemeClr val="lt1"/>
              </a:buClr>
              <a:buSzPts val="900"/>
              <a:buNone/>
              <a:defRPr sz="800"/>
            </a:lvl4pPr>
            <a:lvl5pPr indent="-228600" lvl="4" marL="2286000" rtl="0" algn="l">
              <a:lnSpc>
                <a:spcPct val="120000"/>
              </a:lnSpc>
              <a:spcBef>
                <a:spcPts val="400"/>
              </a:spcBef>
              <a:spcAft>
                <a:spcPts val="0"/>
              </a:spcAft>
              <a:buClr>
                <a:schemeClr val="lt1"/>
              </a:buClr>
              <a:buSzPts val="900"/>
              <a:buNone/>
              <a:defRPr sz="800"/>
            </a:lvl5pPr>
            <a:lvl6pPr indent="-228600" lvl="5" marL="2743200" rtl="0" algn="l">
              <a:lnSpc>
                <a:spcPct val="120000"/>
              </a:lnSpc>
              <a:spcBef>
                <a:spcPts val="400"/>
              </a:spcBef>
              <a:spcAft>
                <a:spcPts val="0"/>
              </a:spcAft>
              <a:buClr>
                <a:schemeClr val="lt1"/>
              </a:buClr>
              <a:buSzPts val="900"/>
              <a:buNone/>
              <a:defRPr sz="800"/>
            </a:lvl6pPr>
            <a:lvl7pPr indent="-228600" lvl="6" marL="3200400" rtl="0" algn="l">
              <a:lnSpc>
                <a:spcPct val="120000"/>
              </a:lnSpc>
              <a:spcBef>
                <a:spcPts val="400"/>
              </a:spcBef>
              <a:spcAft>
                <a:spcPts val="0"/>
              </a:spcAft>
              <a:buClr>
                <a:schemeClr val="lt1"/>
              </a:buClr>
              <a:buSzPts val="900"/>
              <a:buNone/>
              <a:defRPr sz="800"/>
            </a:lvl7pPr>
            <a:lvl8pPr indent="-228600" lvl="7" marL="3657600" rtl="0" algn="l">
              <a:lnSpc>
                <a:spcPct val="120000"/>
              </a:lnSpc>
              <a:spcBef>
                <a:spcPts val="400"/>
              </a:spcBef>
              <a:spcAft>
                <a:spcPts val="0"/>
              </a:spcAft>
              <a:buClr>
                <a:schemeClr val="lt1"/>
              </a:buClr>
              <a:buSzPts val="900"/>
              <a:buNone/>
              <a:defRPr sz="800"/>
            </a:lvl8pPr>
            <a:lvl9pPr indent="-228600" lvl="8" marL="4114800" rtl="0" algn="l">
              <a:lnSpc>
                <a:spcPct val="120000"/>
              </a:lnSpc>
              <a:spcBef>
                <a:spcPts val="400"/>
              </a:spcBef>
              <a:spcAft>
                <a:spcPts val="0"/>
              </a:spcAft>
              <a:buClr>
                <a:schemeClr val="lt1"/>
              </a:buClr>
              <a:buSzPts val="900"/>
              <a:buNone/>
              <a:defRPr sz="800"/>
            </a:lvl9pPr>
          </a:lstStyle>
          <a:p/>
        </p:txBody>
      </p:sp>
      <p:sp>
        <p:nvSpPr>
          <p:cNvPr id="220" name="Google Shape;220;p24"/>
          <p:cNvSpPr txBox="1"/>
          <p:nvPr>
            <p:ph idx="10" type="dt"/>
          </p:nvPr>
        </p:nvSpPr>
        <p:spPr>
          <a:xfrm>
            <a:off x="5592691" y="4412457"/>
            <a:ext cx="2057400" cy="273825"/>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21" name="Google Shape;221;p24"/>
          <p:cNvSpPr txBox="1"/>
          <p:nvPr>
            <p:ph idx="11" type="ftr"/>
          </p:nvPr>
        </p:nvSpPr>
        <p:spPr>
          <a:xfrm>
            <a:off x="856058" y="4412456"/>
            <a:ext cx="4679550" cy="273825"/>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22" name="Google Shape;222;p24"/>
          <p:cNvSpPr txBox="1"/>
          <p:nvPr>
            <p:ph idx="12" type="sldNum"/>
          </p:nvPr>
        </p:nvSpPr>
        <p:spPr>
          <a:xfrm>
            <a:off x="7707241" y="4412456"/>
            <a:ext cx="578250" cy="273825"/>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含標題的引述">
  <p:cSld name="含標題的引述">
    <p:spTree>
      <p:nvGrpSpPr>
        <p:cNvPr id="223" name="Shape 223"/>
        <p:cNvGrpSpPr/>
        <p:nvPr/>
      </p:nvGrpSpPr>
      <p:grpSpPr>
        <a:xfrm>
          <a:off x="0" y="0"/>
          <a:ext cx="0" cy="0"/>
          <a:chOff x="0" y="0"/>
          <a:chExt cx="0" cy="0"/>
        </a:xfrm>
      </p:grpSpPr>
      <p:sp>
        <p:nvSpPr>
          <p:cNvPr id="224" name="Google Shape;224;p25"/>
          <p:cNvSpPr txBox="1"/>
          <p:nvPr>
            <p:ph type="title"/>
          </p:nvPr>
        </p:nvSpPr>
        <p:spPr>
          <a:xfrm>
            <a:off x="1084659" y="457199"/>
            <a:ext cx="6977025" cy="2061225"/>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lt1"/>
              </a:buClr>
              <a:buSzPts val="2700"/>
              <a:buFont typeface="Arial"/>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25" name="Google Shape;225;p25"/>
          <p:cNvSpPr txBox="1"/>
          <p:nvPr>
            <p:ph idx="1" type="body"/>
          </p:nvPr>
        </p:nvSpPr>
        <p:spPr>
          <a:xfrm>
            <a:off x="1290483" y="2524168"/>
            <a:ext cx="6564150" cy="411750"/>
          </a:xfrm>
          <a:prstGeom prst="rect">
            <a:avLst/>
          </a:prstGeom>
          <a:noFill/>
          <a:ln>
            <a:noFill/>
          </a:ln>
        </p:spPr>
        <p:txBody>
          <a:bodyPr anchorCtr="0" anchor="t" bIns="34275" lIns="68575" spcFirstLastPara="1" rIns="68575" wrap="square" tIns="34275">
            <a:normAutofit/>
          </a:bodyPr>
          <a:lstStyle>
            <a:lvl1pPr indent="-228600" lvl="0" marL="457200" rtl="0" algn="l">
              <a:lnSpc>
                <a:spcPct val="120000"/>
              </a:lnSpc>
              <a:spcBef>
                <a:spcPts val="800"/>
              </a:spcBef>
              <a:spcAft>
                <a:spcPts val="0"/>
              </a:spcAft>
              <a:buClr>
                <a:schemeClr val="lt1"/>
              </a:buClr>
              <a:buSzPts val="1300"/>
              <a:buNone/>
              <a:defRPr sz="1100"/>
            </a:lvl1pPr>
            <a:lvl2pPr indent="-228600" lvl="1" marL="914400" rtl="0" algn="l">
              <a:lnSpc>
                <a:spcPct val="120000"/>
              </a:lnSpc>
              <a:spcBef>
                <a:spcPts val="400"/>
              </a:spcBef>
              <a:spcAft>
                <a:spcPts val="0"/>
              </a:spcAft>
              <a:buClr>
                <a:schemeClr val="lt1"/>
              </a:buClr>
              <a:buSzPts val="1300"/>
              <a:buNone/>
              <a:defRPr sz="1100"/>
            </a:lvl2pPr>
            <a:lvl3pPr indent="-228600" lvl="2" marL="1371600" rtl="0" algn="l">
              <a:lnSpc>
                <a:spcPct val="120000"/>
              </a:lnSpc>
              <a:spcBef>
                <a:spcPts val="400"/>
              </a:spcBef>
              <a:spcAft>
                <a:spcPts val="0"/>
              </a:spcAft>
              <a:buClr>
                <a:schemeClr val="lt1"/>
              </a:buClr>
              <a:buSzPts val="1100"/>
              <a:buNone/>
              <a:defRPr sz="900"/>
            </a:lvl3pPr>
            <a:lvl4pPr indent="-228600" lvl="3" marL="1828800" rtl="0" algn="l">
              <a:lnSpc>
                <a:spcPct val="120000"/>
              </a:lnSpc>
              <a:spcBef>
                <a:spcPts val="400"/>
              </a:spcBef>
              <a:spcAft>
                <a:spcPts val="0"/>
              </a:spcAft>
              <a:buClr>
                <a:schemeClr val="lt1"/>
              </a:buClr>
              <a:buSzPts val="900"/>
              <a:buNone/>
              <a:defRPr sz="800"/>
            </a:lvl4pPr>
            <a:lvl5pPr indent="-228600" lvl="4" marL="2286000" rtl="0" algn="l">
              <a:lnSpc>
                <a:spcPct val="120000"/>
              </a:lnSpc>
              <a:spcBef>
                <a:spcPts val="400"/>
              </a:spcBef>
              <a:spcAft>
                <a:spcPts val="0"/>
              </a:spcAft>
              <a:buClr>
                <a:schemeClr val="lt1"/>
              </a:buClr>
              <a:buSzPts val="900"/>
              <a:buNone/>
              <a:defRPr sz="800"/>
            </a:lvl5pPr>
            <a:lvl6pPr indent="-228600" lvl="5" marL="2743200" rtl="0" algn="l">
              <a:lnSpc>
                <a:spcPct val="120000"/>
              </a:lnSpc>
              <a:spcBef>
                <a:spcPts val="400"/>
              </a:spcBef>
              <a:spcAft>
                <a:spcPts val="0"/>
              </a:spcAft>
              <a:buClr>
                <a:schemeClr val="lt1"/>
              </a:buClr>
              <a:buSzPts val="900"/>
              <a:buNone/>
              <a:defRPr sz="800"/>
            </a:lvl6pPr>
            <a:lvl7pPr indent="-228600" lvl="6" marL="3200400" rtl="0" algn="l">
              <a:lnSpc>
                <a:spcPct val="120000"/>
              </a:lnSpc>
              <a:spcBef>
                <a:spcPts val="400"/>
              </a:spcBef>
              <a:spcAft>
                <a:spcPts val="0"/>
              </a:spcAft>
              <a:buClr>
                <a:schemeClr val="lt1"/>
              </a:buClr>
              <a:buSzPts val="900"/>
              <a:buNone/>
              <a:defRPr sz="800"/>
            </a:lvl7pPr>
            <a:lvl8pPr indent="-228600" lvl="7" marL="3657600" rtl="0" algn="l">
              <a:lnSpc>
                <a:spcPct val="120000"/>
              </a:lnSpc>
              <a:spcBef>
                <a:spcPts val="400"/>
              </a:spcBef>
              <a:spcAft>
                <a:spcPts val="0"/>
              </a:spcAft>
              <a:buClr>
                <a:schemeClr val="lt1"/>
              </a:buClr>
              <a:buSzPts val="900"/>
              <a:buNone/>
              <a:defRPr sz="800"/>
            </a:lvl8pPr>
            <a:lvl9pPr indent="-228600" lvl="8" marL="4114800" rtl="0" algn="l">
              <a:lnSpc>
                <a:spcPct val="120000"/>
              </a:lnSpc>
              <a:spcBef>
                <a:spcPts val="400"/>
              </a:spcBef>
              <a:spcAft>
                <a:spcPts val="0"/>
              </a:spcAft>
              <a:buClr>
                <a:schemeClr val="lt1"/>
              </a:buClr>
              <a:buSzPts val="900"/>
              <a:buNone/>
              <a:defRPr sz="800"/>
            </a:lvl9pPr>
          </a:lstStyle>
          <a:p/>
        </p:txBody>
      </p:sp>
      <p:sp>
        <p:nvSpPr>
          <p:cNvPr id="226" name="Google Shape;226;p25"/>
          <p:cNvSpPr txBox="1"/>
          <p:nvPr>
            <p:ph idx="2" type="body"/>
          </p:nvPr>
        </p:nvSpPr>
        <p:spPr>
          <a:xfrm>
            <a:off x="856058" y="3232439"/>
            <a:ext cx="7429500" cy="1117125"/>
          </a:xfrm>
          <a:prstGeom prst="rect">
            <a:avLst/>
          </a:prstGeom>
          <a:noFill/>
          <a:ln>
            <a:noFill/>
          </a:ln>
        </p:spPr>
        <p:txBody>
          <a:bodyPr anchorCtr="0" anchor="ctr" bIns="34275" lIns="68575" spcFirstLastPara="1" rIns="68575" wrap="square" tIns="34275">
            <a:normAutofit/>
          </a:bodyPr>
          <a:lstStyle>
            <a:lvl1pPr indent="-228600" lvl="0" marL="457200" rtl="0" algn="l">
              <a:lnSpc>
                <a:spcPct val="120000"/>
              </a:lnSpc>
              <a:spcBef>
                <a:spcPts val="800"/>
              </a:spcBef>
              <a:spcAft>
                <a:spcPts val="0"/>
              </a:spcAft>
              <a:buClr>
                <a:schemeClr val="lt1"/>
              </a:buClr>
              <a:buSzPts val="1700"/>
              <a:buNone/>
              <a:defRPr sz="1400"/>
            </a:lvl1pPr>
            <a:lvl2pPr indent="-228600" lvl="1" marL="914400" rtl="0" algn="l">
              <a:lnSpc>
                <a:spcPct val="120000"/>
              </a:lnSpc>
              <a:spcBef>
                <a:spcPts val="400"/>
              </a:spcBef>
              <a:spcAft>
                <a:spcPts val="0"/>
              </a:spcAft>
              <a:buClr>
                <a:schemeClr val="lt1"/>
              </a:buClr>
              <a:buSzPts val="1300"/>
              <a:buNone/>
              <a:defRPr sz="1100"/>
            </a:lvl2pPr>
            <a:lvl3pPr indent="-228600" lvl="2" marL="1371600" rtl="0" algn="l">
              <a:lnSpc>
                <a:spcPct val="120000"/>
              </a:lnSpc>
              <a:spcBef>
                <a:spcPts val="400"/>
              </a:spcBef>
              <a:spcAft>
                <a:spcPts val="0"/>
              </a:spcAft>
              <a:buClr>
                <a:schemeClr val="lt1"/>
              </a:buClr>
              <a:buSzPts val="1100"/>
              <a:buNone/>
              <a:defRPr sz="900"/>
            </a:lvl3pPr>
            <a:lvl4pPr indent="-228600" lvl="3" marL="1828800" rtl="0" algn="l">
              <a:lnSpc>
                <a:spcPct val="120000"/>
              </a:lnSpc>
              <a:spcBef>
                <a:spcPts val="400"/>
              </a:spcBef>
              <a:spcAft>
                <a:spcPts val="0"/>
              </a:spcAft>
              <a:buClr>
                <a:schemeClr val="lt1"/>
              </a:buClr>
              <a:buSzPts val="900"/>
              <a:buNone/>
              <a:defRPr sz="800"/>
            </a:lvl4pPr>
            <a:lvl5pPr indent="-228600" lvl="4" marL="2286000" rtl="0" algn="l">
              <a:lnSpc>
                <a:spcPct val="120000"/>
              </a:lnSpc>
              <a:spcBef>
                <a:spcPts val="400"/>
              </a:spcBef>
              <a:spcAft>
                <a:spcPts val="0"/>
              </a:spcAft>
              <a:buClr>
                <a:schemeClr val="lt1"/>
              </a:buClr>
              <a:buSzPts val="900"/>
              <a:buNone/>
              <a:defRPr sz="800"/>
            </a:lvl5pPr>
            <a:lvl6pPr indent="-228600" lvl="5" marL="2743200" rtl="0" algn="l">
              <a:lnSpc>
                <a:spcPct val="120000"/>
              </a:lnSpc>
              <a:spcBef>
                <a:spcPts val="400"/>
              </a:spcBef>
              <a:spcAft>
                <a:spcPts val="0"/>
              </a:spcAft>
              <a:buClr>
                <a:schemeClr val="lt1"/>
              </a:buClr>
              <a:buSzPts val="900"/>
              <a:buNone/>
              <a:defRPr sz="800"/>
            </a:lvl6pPr>
            <a:lvl7pPr indent="-228600" lvl="6" marL="3200400" rtl="0" algn="l">
              <a:lnSpc>
                <a:spcPct val="120000"/>
              </a:lnSpc>
              <a:spcBef>
                <a:spcPts val="400"/>
              </a:spcBef>
              <a:spcAft>
                <a:spcPts val="0"/>
              </a:spcAft>
              <a:buClr>
                <a:schemeClr val="lt1"/>
              </a:buClr>
              <a:buSzPts val="900"/>
              <a:buNone/>
              <a:defRPr sz="800"/>
            </a:lvl7pPr>
            <a:lvl8pPr indent="-228600" lvl="7" marL="3657600" rtl="0" algn="l">
              <a:lnSpc>
                <a:spcPct val="120000"/>
              </a:lnSpc>
              <a:spcBef>
                <a:spcPts val="400"/>
              </a:spcBef>
              <a:spcAft>
                <a:spcPts val="0"/>
              </a:spcAft>
              <a:buClr>
                <a:schemeClr val="lt1"/>
              </a:buClr>
              <a:buSzPts val="900"/>
              <a:buNone/>
              <a:defRPr sz="800"/>
            </a:lvl8pPr>
            <a:lvl9pPr indent="-228600" lvl="8" marL="4114800" rtl="0" algn="l">
              <a:lnSpc>
                <a:spcPct val="120000"/>
              </a:lnSpc>
              <a:spcBef>
                <a:spcPts val="400"/>
              </a:spcBef>
              <a:spcAft>
                <a:spcPts val="0"/>
              </a:spcAft>
              <a:buClr>
                <a:schemeClr val="lt1"/>
              </a:buClr>
              <a:buSzPts val="900"/>
              <a:buNone/>
              <a:defRPr sz="800"/>
            </a:lvl9pPr>
          </a:lstStyle>
          <a:p/>
        </p:txBody>
      </p:sp>
      <p:sp>
        <p:nvSpPr>
          <p:cNvPr id="227" name="Google Shape;227;p25"/>
          <p:cNvSpPr txBox="1"/>
          <p:nvPr>
            <p:ph idx="10" type="dt"/>
          </p:nvPr>
        </p:nvSpPr>
        <p:spPr>
          <a:xfrm>
            <a:off x="5592691" y="4412457"/>
            <a:ext cx="2057400" cy="273825"/>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28" name="Google Shape;228;p25"/>
          <p:cNvSpPr txBox="1"/>
          <p:nvPr>
            <p:ph idx="11" type="ftr"/>
          </p:nvPr>
        </p:nvSpPr>
        <p:spPr>
          <a:xfrm>
            <a:off x="856058" y="4412456"/>
            <a:ext cx="4679550" cy="273825"/>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29" name="Google Shape;229;p25"/>
          <p:cNvSpPr txBox="1"/>
          <p:nvPr>
            <p:ph idx="12" type="sldNum"/>
          </p:nvPr>
        </p:nvSpPr>
        <p:spPr>
          <a:xfrm>
            <a:off x="7707241" y="4412456"/>
            <a:ext cx="578250" cy="273825"/>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
        <p:nvSpPr>
          <p:cNvPr id="230" name="Google Shape;230;p25"/>
          <p:cNvSpPr txBox="1"/>
          <p:nvPr/>
        </p:nvSpPr>
        <p:spPr>
          <a:xfrm>
            <a:off x="677634" y="549296"/>
            <a:ext cx="457200" cy="438525"/>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Clr>
                <a:schemeClr val="lt1"/>
              </a:buClr>
              <a:buSzPts val="6000"/>
              <a:buFont typeface="Twentieth Century"/>
              <a:buNone/>
            </a:pPr>
            <a:r>
              <a:rPr b="0" i="0" lang="zh-TW" sz="6000" u="none" cap="none" strike="noStrike">
                <a:solidFill>
                  <a:schemeClr val="lt1"/>
                </a:solidFill>
                <a:latin typeface="Twentieth Century"/>
                <a:ea typeface="Twentieth Century"/>
                <a:cs typeface="Twentieth Century"/>
                <a:sym typeface="Twentieth Century"/>
              </a:rPr>
              <a:t>“</a:t>
            </a:r>
            <a:endParaRPr sz="1100"/>
          </a:p>
        </p:txBody>
      </p:sp>
      <p:sp>
        <p:nvSpPr>
          <p:cNvPr id="231" name="Google Shape;231;p25"/>
          <p:cNvSpPr txBox="1"/>
          <p:nvPr/>
        </p:nvSpPr>
        <p:spPr>
          <a:xfrm>
            <a:off x="7903028" y="2073729"/>
            <a:ext cx="457200" cy="438525"/>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Clr>
                <a:schemeClr val="lt1"/>
              </a:buClr>
              <a:buSzPts val="6000"/>
              <a:buFont typeface="Twentieth Century"/>
              <a:buNone/>
            </a:pPr>
            <a:r>
              <a:rPr b="0" i="0" lang="zh-TW" sz="6000" u="none" cap="none" strike="noStrike">
                <a:solidFill>
                  <a:schemeClr val="lt1"/>
                </a:solidFill>
                <a:latin typeface="Twentieth Century"/>
                <a:ea typeface="Twentieth Century"/>
                <a:cs typeface="Twentieth Century"/>
                <a:sym typeface="Twentieth Century"/>
              </a:rPr>
              <a:t>”</a:t>
            </a:r>
            <a:endParaRPr sz="110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名片">
  <p:cSld name="名片">
    <p:spTree>
      <p:nvGrpSpPr>
        <p:cNvPr id="232" name="Shape 232"/>
        <p:cNvGrpSpPr/>
        <p:nvPr/>
      </p:nvGrpSpPr>
      <p:grpSpPr>
        <a:xfrm>
          <a:off x="0" y="0"/>
          <a:ext cx="0" cy="0"/>
          <a:chOff x="0" y="0"/>
          <a:chExt cx="0" cy="0"/>
        </a:xfrm>
      </p:grpSpPr>
      <p:sp>
        <p:nvSpPr>
          <p:cNvPr id="233" name="Google Shape;233;p26"/>
          <p:cNvSpPr txBox="1"/>
          <p:nvPr>
            <p:ph type="title"/>
          </p:nvPr>
        </p:nvSpPr>
        <p:spPr>
          <a:xfrm>
            <a:off x="856057" y="1600531"/>
            <a:ext cx="7429500" cy="1883925"/>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lt1"/>
              </a:buClr>
              <a:buSzPts val="2700"/>
              <a:buFont typeface="Arial"/>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34" name="Google Shape;234;p26"/>
          <p:cNvSpPr txBox="1"/>
          <p:nvPr>
            <p:ph idx="1" type="body"/>
          </p:nvPr>
        </p:nvSpPr>
        <p:spPr>
          <a:xfrm>
            <a:off x="856023" y="3493241"/>
            <a:ext cx="7428375" cy="855450"/>
          </a:xfrm>
          <a:prstGeom prst="rect">
            <a:avLst/>
          </a:prstGeom>
          <a:noFill/>
          <a:ln>
            <a:noFill/>
          </a:ln>
        </p:spPr>
        <p:txBody>
          <a:bodyPr anchorCtr="0" anchor="t" bIns="34275" lIns="68575" spcFirstLastPara="1" rIns="68575" wrap="square" tIns="34275">
            <a:normAutofit/>
          </a:bodyPr>
          <a:lstStyle>
            <a:lvl1pPr indent="-228600" lvl="0" marL="457200" rtl="0" algn="l">
              <a:lnSpc>
                <a:spcPct val="120000"/>
              </a:lnSpc>
              <a:spcBef>
                <a:spcPts val="800"/>
              </a:spcBef>
              <a:spcAft>
                <a:spcPts val="0"/>
              </a:spcAft>
              <a:buClr>
                <a:schemeClr val="lt1"/>
              </a:buClr>
              <a:buSzPts val="1700"/>
              <a:buNone/>
              <a:defRPr sz="1400"/>
            </a:lvl1pPr>
            <a:lvl2pPr indent="-228600" lvl="1" marL="914400" rtl="0" algn="l">
              <a:lnSpc>
                <a:spcPct val="120000"/>
              </a:lnSpc>
              <a:spcBef>
                <a:spcPts val="400"/>
              </a:spcBef>
              <a:spcAft>
                <a:spcPts val="0"/>
              </a:spcAft>
              <a:buClr>
                <a:schemeClr val="lt1"/>
              </a:buClr>
              <a:buSzPts val="1300"/>
              <a:buNone/>
              <a:defRPr sz="1100"/>
            </a:lvl2pPr>
            <a:lvl3pPr indent="-228600" lvl="2" marL="1371600" rtl="0" algn="l">
              <a:lnSpc>
                <a:spcPct val="120000"/>
              </a:lnSpc>
              <a:spcBef>
                <a:spcPts val="400"/>
              </a:spcBef>
              <a:spcAft>
                <a:spcPts val="0"/>
              </a:spcAft>
              <a:buClr>
                <a:schemeClr val="lt1"/>
              </a:buClr>
              <a:buSzPts val="1100"/>
              <a:buNone/>
              <a:defRPr sz="900"/>
            </a:lvl3pPr>
            <a:lvl4pPr indent="-228600" lvl="3" marL="1828800" rtl="0" algn="l">
              <a:lnSpc>
                <a:spcPct val="120000"/>
              </a:lnSpc>
              <a:spcBef>
                <a:spcPts val="400"/>
              </a:spcBef>
              <a:spcAft>
                <a:spcPts val="0"/>
              </a:spcAft>
              <a:buClr>
                <a:schemeClr val="lt1"/>
              </a:buClr>
              <a:buSzPts val="900"/>
              <a:buNone/>
              <a:defRPr sz="800"/>
            </a:lvl4pPr>
            <a:lvl5pPr indent="-228600" lvl="4" marL="2286000" rtl="0" algn="l">
              <a:lnSpc>
                <a:spcPct val="120000"/>
              </a:lnSpc>
              <a:spcBef>
                <a:spcPts val="400"/>
              </a:spcBef>
              <a:spcAft>
                <a:spcPts val="0"/>
              </a:spcAft>
              <a:buClr>
                <a:schemeClr val="lt1"/>
              </a:buClr>
              <a:buSzPts val="900"/>
              <a:buNone/>
              <a:defRPr sz="800"/>
            </a:lvl5pPr>
            <a:lvl6pPr indent="-228600" lvl="5" marL="2743200" rtl="0" algn="l">
              <a:lnSpc>
                <a:spcPct val="120000"/>
              </a:lnSpc>
              <a:spcBef>
                <a:spcPts val="400"/>
              </a:spcBef>
              <a:spcAft>
                <a:spcPts val="0"/>
              </a:spcAft>
              <a:buClr>
                <a:schemeClr val="lt1"/>
              </a:buClr>
              <a:buSzPts val="900"/>
              <a:buNone/>
              <a:defRPr sz="800"/>
            </a:lvl6pPr>
            <a:lvl7pPr indent="-228600" lvl="6" marL="3200400" rtl="0" algn="l">
              <a:lnSpc>
                <a:spcPct val="120000"/>
              </a:lnSpc>
              <a:spcBef>
                <a:spcPts val="400"/>
              </a:spcBef>
              <a:spcAft>
                <a:spcPts val="0"/>
              </a:spcAft>
              <a:buClr>
                <a:schemeClr val="lt1"/>
              </a:buClr>
              <a:buSzPts val="900"/>
              <a:buNone/>
              <a:defRPr sz="800"/>
            </a:lvl7pPr>
            <a:lvl8pPr indent="-228600" lvl="7" marL="3657600" rtl="0" algn="l">
              <a:lnSpc>
                <a:spcPct val="120000"/>
              </a:lnSpc>
              <a:spcBef>
                <a:spcPts val="400"/>
              </a:spcBef>
              <a:spcAft>
                <a:spcPts val="0"/>
              </a:spcAft>
              <a:buClr>
                <a:schemeClr val="lt1"/>
              </a:buClr>
              <a:buSzPts val="900"/>
              <a:buNone/>
              <a:defRPr sz="800"/>
            </a:lvl8pPr>
            <a:lvl9pPr indent="-228600" lvl="8" marL="4114800" rtl="0" algn="l">
              <a:lnSpc>
                <a:spcPct val="120000"/>
              </a:lnSpc>
              <a:spcBef>
                <a:spcPts val="400"/>
              </a:spcBef>
              <a:spcAft>
                <a:spcPts val="0"/>
              </a:spcAft>
              <a:buClr>
                <a:schemeClr val="lt1"/>
              </a:buClr>
              <a:buSzPts val="900"/>
              <a:buNone/>
              <a:defRPr sz="800"/>
            </a:lvl9pPr>
          </a:lstStyle>
          <a:p/>
        </p:txBody>
      </p:sp>
      <p:sp>
        <p:nvSpPr>
          <p:cNvPr id="235" name="Google Shape;235;p26"/>
          <p:cNvSpPr txBox="1"/>
          <p:nvPr>
            <p:ph idx="10" type="dt"/>
          </p:nvPr>
        </p:nvSpPr>
        <p:spPr>
          <a:xfrm>
            <a:off x="5592691" y="4412457"/>
            <a:ext cx="2057400" cy="273825"/>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36" name="Google Shape;236;p26"/>
          <p:cNvSpPr txBox="1"/>
          <p:nvPr>
            <p:ph idx="11" type="ftr"/>
          </p:nvPr>
        </p:nvSpPr>
        <p:spPr>
          <a:xfrm>
            <a:off x="856058" y="4412456"/>
            <a:ext cx="4679550" cy="273825"/>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37" name="Google Shape;237;p26"/>
          <p:cNvSpPr txBox="1"/>
          <p:nvPr>
            <p:ph idx="12" type="sldNum"/>
          </p:nvPr>
        </p:nvSpPr>
        <p:spPr>
          <a:xfrm>
            <a:off x="7707241" y="4412456"/>
            <a:ext cx="578250" cy="273825"/>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欄">
  <p:cSld name="3 欄">
    <p:spTree>
      <p:nvGrpSpPr>
        <p:cNvPr id="238" name="Shape 238"/>
        <p:cNvGrpSpPr/>
        <p:nvPr/>
      </p:nvGrpSpPr>
      <p:grpSpPr>
        <a:xfrm>
          <a:off x="0" y="0"/>
          <a:ext cx="0" cy="0"/>
          <a:chOff x="0" y="0"/>
          <a:chExt cx="0" cy="0"/>
        </a:xfrm>
      </p:grpSpPr>
      <p:sp>
        <p:nvSpPr>
          <p:cNvPr id="239" name="Google Shape;239;p27"/>
          <p:cNvSpPr txBox="1"/>
          <p:nvPr>
            <p:ph type="title"/>
          </p:nvPr>
        </p:nvSpPr>
        <p:spPr>
          <a:xfrm>
            <a:off x="856060" y="457200"/>
            <a:ext cx="7429500" cy="142875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l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40" name="Google Shape;240;p27"/>
          <p:cNvSpPr txBox="1"/>
          <p:nvPr>
            <p:ph idx="1" type="body"/>
          </p:nvPr>
        </p:nvSpPr>
        <p:spPr>
          <a:xfrm>
            <a:off x="856058" y="2005847"/>
            <a:ext cx="2397600" cy="51435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lt1"/>
              </a:buClr>
              <a:buSzPts val="2300"/>
              <a:buNone/>
              <a:defRPr b="0" sz="1800" cap="none">
                <a:solidFill>
                  <a:schemeClr val="lt1"/>
                </a:solidFill>
              </a:defRPr>
            </a:lvl1pPr>
            <a:lvl2pPr indent="-228600" lvl="1" marL="914400" rtl="0" algn="l">
              <a:lnSpc>
                <a:spcPct val="120000"/>
              </a:lnSpc>
              <a:spcBef>
                <a:spcPts val="400"/>
              </a:spcBef>
              <a:spcAft>
                <a:spcPts val="0"/>
              </a:spcAft>
              <a:buClr>
                <a:schemeClr val="lt1"/>
              </a:buClr>
              <a:buSzPts val="1900"/>
              <a:buNone/>
              <a:defRPr b="1" sz="1500"/>
            </a:lvl2pPr>
            <a:lvl3pPr indent="-228600" lvl="2" marL="1371600" rtl="0" algn="l">
              <a:lnSpc>
                <a:spcPct val="120000"/>
              </a:lnSpc>
              <a:spcBef>
                <a:spcPts val="400"/>
              </a:spcBef>
              <a:spcAft>
                <a:spcPts val="0"/>
              </a:spcAft>
              <a:buClr>
                <a:schemeClr val="lt1"/>
              </a:buClr>
              <a:buSzPts val="1700"/>
              <a:buNone/>
              <a:defRPr b="1" sz="1400"/>
            </a:lvl3pPr>
            <a:lvl4pPr indent="-228600" lvl="3" marL="1828800" rtl="0" algn="l">
              <a:lnSpc>
                <a:spcPct val="120000"/>
              </a:lnSpc>
              <a:spcBef>
                <a:spcPts val="400"/>
              </a:spcBef>
              <a:spcAft>
                <a:spcPts val="0"/>
              </a:spcAft>
              <a:buClr>
                <a:schemeClr val="lt1"/>
              </a:buClr>
              <a:buSzPts val="1500"/>
              <a:buNone/>
              <a:defRPr b="1" sz="1200"/>
            </a:lvl4pPr>
            <a:lvl5pPr indent="-228600" lvl="4" marL="2286000" rtl="0" algn="l">
              <a:lnSpc>
                <a:spcPct val="120000"/>
              </a:lnSpc>
              <a:spcBef>
                <a:spcPts val="400"/>
              </a:spcBef>
              <a:spcAft>
                <a:spcPts val="0"/>
              </a:spcAft>
              <a:buClr>
                <a:schemeClr val="lt1"/>
              </a:buClr>
              <a:buSzPts val="1500"/>
              <a:buNone/>
              <a:defRPr b="1" sz="1200"/>
            </a:lvl5pPr>
            <a:lvl6pPr indent="-228600" lvl="5" marL="2743200" rtl="0" algn="l">
              <a:lnSpc>
                <a:spcPct val="120000"/>
              </a:lnSpc>
              <a:spcBef>
                <a:spcPts val="400"/>
              </a:spcBef>
              <a:spcAft>
                <a:spcPts val="0"/>
              </a:spcAft>
              <a:buClr>
                <a:schemeClr val="lt1"/>
              </a:buClr>
              <a:buSzPts val="1500"/>
              <a:buNone/>
              <a:defRPr b="1" sz="1200"/>
            </a:lvl6pPr>
            <a:lvl7pPr indent="-228600" lvl="6" marL="3200400" rtl="0" algn="l">
              <a:lnSpc>
                <a:spcPct val="120000"/>
              </a:lnSpc>
              <a:spcBef>
                <a:spcPts val="400"/>
              </a:spcBef>
              <a:spcAft>
                <a:spcPts val="0"/>
              </a:spcAft>
              <a:buClr>
                <a:schemeClr val="lt1"/>
              </a:buClr>
              <a:buSzPts val="1500"/>
              <a:buNone/>
              <a:defRPr b="1" sz="1200"/>
            </a:lvl7pPr>
            <a:lvl8pPr indent="-228600" lvl="7" marL="3657600" rtl="0" algn="l">
              <a:lnSpc>
                <a:spcPct val="120000"/>
              </a:lnSpc>
              <a:spcBef>
                <a:spcPts val="400"/>
              </a:spcBef>
              <a:spcAft>
                <a:spcPts val="0"/>
              </a:spcAft>
              <a:buClr>
                <a:schemeClr val="lt1"/>
              </a:buClr>
              <a:buSzPts val="1500"/>
              <a:buNone/>
              <a:defRPr b="1" sz="1200"/>
            </a:lvl8pPr>
            <a:lvl9pPr indent="-228600" lvl="8" marL="4114800" rtl="0" algn="l">
              <a:lnSpc>
                <a:spcPct val="120000"/>
              </a:lnSpc>
              <a:spcBef>
                <a:spcPts val="400"/>
              </a:spcBef>
              <a:spcAft>
                <a:spcPts val="0"/>
              </a:spcAft>
              <a:buClr>
                <a:schemeClr val="lt1"/>
              </a:buClr>
              <a:buSzPts val="1500"/>
              <a:buNone/>
              <a:defRPr b="1" sz="1200"/>
            </a:lvl9pPr>
          </a:lstStyle>
          <a:p/>
        </p:txBody>
      </p:sp>
      <p:sp>
        <p:nvSpPr>
          <p:cNvPr id="241" name="Google Shape;241;p27"/>
          <p:cNvSpPr txBox="1"/>
          <p:nvPr>
            <p:ph idx="2" type="body"/>
          </p:nvPr>
        </p:nvSpPr>
        <p:spPr>
          <a:xfrm>
            <a:off x="845939" y="2520197"/>
            <a:ext cx="2406600" cy="1823175"/>
          </a:xfrm>
          <a:prstGeom prst="rect">
            <a:avLst/>
          </a:prstGeom>
          <a:noFill/>
          <a:ln>
            <a:noFill/>
          </a:ln>
        </p:spPr>
        <p:txBody>
          <a:bodyPr anchorCtr="0" anchor="t" bIns="34275" lIns="68575" spcFirstLastPara="1" rIns="68575" wrap="square" tIns="34275">
            <a:normAutofit/>
          </a:bodyPr>
          <a:lstStyle>
            <a:lvl1pPr indent="-228600" lvl="0" marL="457200" rtl="0" algn="l">
              <a:lnSpc>
                <a:spcPct val="120000"/>
              </a:lnSpc>
              <a:spcBef>
                <a:spcPts val="800"/>
              </a:spcBef>
              <a:spcAft>
                <a:spcPts val="0"/>
              </a:spcAft>
              <a:buClr>
                <a:schemeClr val="lt1"/>
              </a:buClr>
              <a:buSzPts val="1300"/>
              <a:buNone/>
              <a:defRPr sz="1100"/>
            </a:lvl1pPr>
            <a:lvl2pPr indent="-228600" lvl="1" marL="914400" rtl="0" algn="l">
              <a:lnSpc>
                <a:spcPct val="120000"/>
              </a:lnSpc>
              <a:spcBef>
                <a:spcPts val="400"/>
              </a:spcBef>
              <a:spcAft>
                <a:spcPts val="0"/>
              </a:spcAft>
              <a:buClr>
                <a:schemeClr val="lt1"/>
              </a:buClr>
              <a:buSzPts val="1100"/>
              <a:buNone/>
              <a:defRPr sz="900"/>
            </a:lvl2pPr>
            <a:lvl3pPr indent="-228600" lvl="2" marL="1371600" rtl="0" algn="l">
              <a:lnSpc>
                <a:spcPct val="120000"/>
              </a:lnSpc>
              <a:spcBef>
                <a:spcPts val="400"/>
              </a:spcBef>
              <a:spcAft>
                <a:spcPts val="0"/>
              </a:spcAft>
              <a:buClr>
                <a:schemeClr val="lt1"/>
              </a:buClr>
              <a:buSzPts val="900"/>
              <a:buNone/>
              <a:defRPr sz="800"/>
            </a:lvl3pPr>
            <a:lvl4pPr indent="-228600" lvl="3" marL="1828800" rtl="0" algn="l">
              <a:lnSpc>
                <a:spcPct val="120000"/>
              </a:lnSpc>
              <a:spcBef>
                <a:spcPts val="400"/>
              </a:spcBef>
              <a:spcAft>
                <a:spcPts val="0"/>
              </a:spcAft>
              <a:buClr>
                <a:schemeClr val="lt1"/>
              </a:buClr>
              <a:buSzPts val="800"/>
              <a:buNone/>
              <a:defRPr sz="700"/>
            </a:lvl4pPr>
            <a:lvl5pPr indent="-228600" lvl="4" marL="2286000" rtl="0" algn="l">
              <a:lnSpc>
                <a:spcPct val="120000"/>
              </a:lnSpc>
              <a:spcBef>
                <a:spcPts val="400"/>
              </a:spcBef>
              <a:spcAft>
                <a:spcPts val="0"/>
              </a:spcAft>
              <a:buClr>
                <a:schemeClr val="lt1"/>
              </a:buClr>
              <a:buSzPts val="800"/>
              <a:buNone/>
              <a:defRPr sz="700"/>
            </a:lvl5pPr>
            <a:lvl6pPr indent="-228600" lvl="5" marL="2743200" rtl="0" algn="l">
              <a:lnSpc>
                <a:spcPct val="120000"/>
              </a:lnSpc>
              <a:spcBef>
                <a:spcPts val="400"/>
              </a:spcBef>
              <a:spcAft>
                <a:spcPts val="0"/>
              </a:spcAft>
              <a:buClr>
                <a:schemeClr val="lt1"/>
              </a:buClr>
              <a:buSzPts val="800"/>
              <a:buNone/>
              <a:defRPr sz="700"/>
            </a:lvl6pPr>
            <a:lvl7pPr indent="-228600" lvl="6" marL="3200400" rtl="0" algn="l">
              <a:lnSpc>
                <a:spcPct val="120000"/>
              </a:lnSpc>
              <a:spcBef>
                <a:spcPts val="400"/>
              </a:spcBef>
              <a:spcAft>
                <a:spcPts val="0"/>
              </a:spcAft>
              <a:buClr>
                <a:schemeClr val="lt1"/>
              </a:buClr>
              <a:buSzPts val="800"/>
              <a:buNone/>
              <a:defRPr sz="700"/>
            </a:lvl7pPr>
            <a:lvl8pPr indent="-228600" lvl="7" marL="3657600" rtl="0" algn="l">
              <a:lnSpc>
                <a:spcPct val="120000"/>
              </a:lnSpc>
              <a:spcBef>
                <a:spcPts val="400"/>
              </a:spcBef>
              <a:spcAft>
                <a:spcPts val="0"/>
              </a:spcAft>
              <a:buClr>
                <a:schemeClr val="lt1"/>
              </a:buClr>
              <a:buSzPts val="800"/>
              <a:buNone/>
              <a:defRPr sz="700"/>
            </a:lvl8pPr>
            <a:lvl9pPr indent="-228600" lvl="8" marL="4114800" rtl="0" algn="l">
              <a:lnSpc>
                <a:spcPct val="120000"/>
              </a:lnSpc>
              <a:spcBef>
                <a:spcPts val="400"/>
              </a:spcBef>
              <a:spcAft>
                <a:spcPts val="0"/>
              </a:spcAft>
              <a:buClr>
                <a:schemeClr val="lt1"/>
              </a:buClr>
              <a:buSzPts val="800"/>
              <a:buNone/>
              <a:defRPr sz="700"/>
            </a:lvl9pPr>
          </a:lstStyle>
          <a:p/>
        </p:txBody>
      </p:sp>
      <p:sp>
        <p:nvSpPr>
          <p:cNvPr id="242" name="Google Shape;242;p27"/>
          <p:cNvSpPr txBox="1"/>
          <p:nvPr>
            <p:ph idx="3" type="body"/>
          </p:nvPr>
        </p:nvSpPr>
        <p:spPr>
          <a:xfrm>
            <a:off x="3386074" y="2008226"/>
            <a:ext cx="2388375" cy="51435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lt1"/>
              </a:buClr>
              <a:buSzPts val="2300"/>
              <a:buNone/>
              <a:defRPr b="0" sz="1800" cap="none">
                <a:solidFill>
                  <a:schemeClr val="lt1"/>
                </a:solidFill>
              </a:defRPr>
            </a:lvl1pPr>
            <a:lvl2pPr indent="-228600" lvl="1" marL="914400" rtl="0" algn="l">
              <a:lnSpc>
                <a:spcPct val="120000"/>
              </a:lnSpc>
              <a:spcBef>
                <a:spcPts val="400"/>
              </a:spcBef>
              <a:spcAft>
                <a:spcPts val="0"/>
              </a:spcAft>
              <a:buClr>
                <a:schemeClr val="lt1"/>
              </a:buClr>
              <a:buSzPts val="1900"/>
              <a:buNone/>
              <a:defRPr b="1" sz="1500"/>
            </a:lvl2pPr>
            <a:lvl3pPr indent="-228600" lvl="2" marL="1371600" rtl="0" algn="l">
              <a:lnSpc>
                <a:spcPct val="120000"/>
              </a:lnSpc>
              <a:spcBef>
                <a:spcPts val="400"/>
              </a:spcBef>
              <a:spcAft>
                <a:spcPts val="0"/>
              </a:spcAft>
              <a:buClr>
                <a:schemeClr val="lt1"/>
              </a:buClr>
              <a:buSzPts val="1700"/>
              <a:buNone/>
              <a:defRPr b="1" sz="1400"/>
            </a:lvl3pPr>
            <a:lvl4pPr indent="-228600" lvl="3" marL="1828800" rtl="0" algn="l">
              <a:lnSpc>
                <a:spcPct val="120000"/>
              </a:lnSpc>
              <a:spcBef>
                <a:spcPts val="400"/>
              </a:spcBef>
              <a:spcAft>
                <a:spcPts val="0"/>
              </a:spcAft>
              <a:buClr>
                <a:schemeClr val="lt1"/>
              </a:buClr>
              <a:buSzPts val="1500"/>
              <a:buNone/>
              <a:defRPr b="1" sz="1200"/>
            </a:lvl4pPr>
            <a:lvl5pPr indent="-228600" lvl="4" marL="2286000" rtl="0" algn="l">
              <a:lnSpc>
                <a:spcPct val="120000"/>
              </a:lnSpc>
              <a:spcBef>
                <a:spcPts val="400"/>
              </a:spcBef>
              <a:spcAft>
                <a:spcPts val="0"/>
              </a:spcAft>
              <a:buClr>
                <a:schemeClr val="lt1"/>
              </a:buClr>
              <a:buSzPts val="1500"/>
              <a:buNone/>
              <a:defRPr b="1" sz="1200"/>
            </a:lvl5pPr>
            <a:lvl6pPr indent="-228600" lvl="5" marL="2743200" rtl="0" algn="l">
              <a:lnSpc>
                <a:spcPct val="120000"/>
              </a:lnSpc>
              <a:spcBef>
                <a:spcPts val="400"/>
              </a:spcBef>
              <a:spcAft>
                <a:spcPts val="0"/>
              </a:spcAft>
              <a:buClr>
                <a:schemeClr val="lt1"/>
              </a:buClr>
              <a:buSzPts val="1500"/>
              <a:buNone/>
              <a:defRPr b="1" sz="1200"/>
            </a:lvl6pPr>
            <a:lvl7pPr indent="-228600" lvl="6" marL="3200400" rtl="0" algn="l">
              <a:lnSpc>
                <a:spcPct val="120000"/>
              </a:lnSpc>
              <a:spcBef>
                <a:spcPts val="400"/>
              </a:spcBef>
              <a:spcAft>
                <a:spcPts val="0"/>
              </a:spcAft>
              <a:buClr>
                <a:schemeClr val="lt1"/>
              </a:buClr>
              <a:buSzPts val="1500"/>
              <a:buNone/>
              <a:defRPr b="1" sz="1200"/>
            </a:lvl7pPr>
            <a:lvl8pPr indent="-228600" lvl="7" marL="3657600" rtl="0" algn="l">
              <a:lnSpc>
                <a:spcPct val="120000"/>
              </a:lnSpc>
              <a:spcBef>
                <a:spcPts val="400"/>
              </a:spcBef>
              <a:spcAft>
                <a:spcPts val="0"/>
              </a:spcAft>
              <a:buClr>
                <a:schemeClr val="lt1"/>
              </a:buClr>
              <a:buSzPts val="1500"/>
              <a:buNone/>
              <a:defRPr b="1" sz="1200"/>
            </a:lvl8pPr>
            <a:lvl9pPr indent="-228600" lvl="8" marL="4114800" rtl="0" algn="l">
              <a:lnSpc>
                <a:spcPct val="120000"/>
              </a:lnSpc>
              <a:spcBef>
                <a:spcPts val="400"/>
              </a:spcBef>
              <a:spcAft>
                <a:spcPts val="0"/>
              </a:spcAft>
              <a:buClr>
                <a:schemeClr val="lt1"/>
              </a:buClr>
              <a:buSzPts val="1500"/>
              <a:buNone/>
              <a:defRPr b="1" sz="1200"/>
            </a:lvl9pPr>
          </a:lstStyle>
          <a:p/>
        </p:txBody>
      </p:sp>
      <p:sp>
        <p:nvSpPr>
          <p:cNvPr id="243" name="Google Shape;243;p27"/>
          <p:cNvSpPr txBox="1"/>
          <p:nvPr>
            <p:ph idx="4" type="body"/>
          </p:nvPr>
        </p:nvSpPr>
        <p:spPr>
          <a:xfrm>
            <a:off x="3378160" y="2522576"/>
            <a:ext cx="2396925" cy="1823175"/>
          </a:xfrm>
          <a:prstGeom prst="rect">
            <a:avLst/>
          </a:prstGeom>
          <a:noFill/>
          <a:ln>
            <a:noFill/>
          </a:ln>
        </p:spPr>
        <p:txBody>
          <a:bodyPr anchorCtr="0" anchor="t" bIns="34275" lIns="68575" spcFirstLastPara="1" rIns="68575" wrap="square" tIns="34275">
            <a:normAutofit/>
          </a:bodyPr>
          <a:lstStyle>
            <a:lvl1pPr indent="-228600" lvl="0" marL="457200" rtl="0" algn="l">
              <a:lnSpc>
                <a:spcPct val="120000"/>
              </a:lnSpc>
              <a:spcBef>
                <a:spcPts val="800"/>
              </a:spcBef>
              <a:spcAft>
                <a:spcPts val="0"/>
              </a:spcAft>
              <a:buClr>
                <a:schemeClr val="lt1"/>
              </a:buClr>
              <a:buSzPts val="1300"/>
              <a:buNone/>
              <a:defRPr sz="1100"/>
            </a:lvl1pPr>
            <a:lvl2pPr indent="-228600" lvl="1" marL="914400" rtl="0" algn="l">
              <a:lnSpc>
                <a:spcPct val="120000"/>
              </a:lnSpc>
              <a:spcBef>
                <a:spcPts val="400"/>
              </a:spcBef>
              <a:spcAft>
                <a:spcPts val="0"/>
              </a:spcAft>
              <a:buClr>
                <a:schemeClr val="lt1"/>
              </a:buClr>
              <a:buSzPts val="1100"/>
              <a:buNone/>
              <a:defRPr sz="900"/>
            </a:lvl2pPr>
            <a:lvl3pPr indent="-228600" lvl="2" marL="1371600" rtl="0" algn="l">
              <a:lnSpc>
                <a:spcPct val="120000"/>
              </a:lnSpc>
              <a:spcBef>
                <a:spcPts val="400"/>
              </a:spcBef>
              <a:spcAft>
                <a:spcPts val="0"/>
              </a:spcAft>
              <a:buClr>
                <a:schemeClr val="lt1"/>
              </a:buClr>
              <a:buSzPts val="900"/>
              <a:buNone/>
              <a:defRPr sz="800"/>
            </a:lvl3pPr>
            <a:lvl4pPr indent="-228600" lvl="3" marL="1828800" rtl="0" algn="l">
              <a:lnSpc>
                <a:spcPct val="120000"/>
              </a:lnSpc>
              <a:spcBef>
                <a:spcPts val="400"/>
              </a:spcBef>
              <a:spcAft>
                <a:spcPts val="0"/>
              </a:spcAft>
              <a:buClr>
                <a:schemeClr val="lt1"/>
              </a:buClr>
              <a:buSzPts val="800"/>
              <a:buNone/>
              <a:defRPr sz="700"/>
            </a:lvl4pPr>
            <a:lvl5pPr indent="-228600" lvl="4" marL="2286000" rtl="0" algn="l">
              <a:lnSpc>
                <a:spcPct val="120000"/>
              </a:lnSpc>
              <a:spcBef>
                <a:spcPts val="400"/>
              </a:spcBef>
              <a:spcAft>
                <a:spcPts val="0"/>
              </a:spcAft>
              <a:buClr>
                <a:schemeClr val="lt1"/>
              </a:buClr>
              <a:buSzPts val="800"/>
              <a:buNone/>
              <a:defRPr sz="700"/>
            </a:lvl5pPr>
            <a:lvl6pPr indent="-228600" lvl="5" marL="2743200" rtl="0" algn="l">
              <a:lnSpc>
                <a:spcPct val="120000"/>
              </a:lnSpc>
              <a:spcBef>
                <a:spcPts val="400"/>
              </a:spcBef>
              <a:spcAft>
                <a:spcPts val="0"/>
              </a:spcAft>
              <a:buClr>
                <a:schemeClr val="lt1"/>
              </a:buClr>
              <a:buSzPts val="800"/>
              <a:buNone/>
              <a:defRPr sz="700"/>
            </a:lvl6pPr>
            <a:lvl7pPr indent="-228600" lvl="6" marL="3200400" rtl="0" algn="l">
              <a:lnSpc>
                <a:spcPct val="120000"/>
              </a:lnSpc>
              <a:spcBef>
                <a:spcPts val="400"/>
              </a:spcBef>
              <a:spcAft>
                <a:spcPts val="0"/>
              </a:spcAft>
              <a:buClr>
                <a:schemeClr val="lt1"/>
              </a:buClr>
              <a:buSzPts val="800"/>
              <a:buNone/>
              <a:defRPr sz="700"/>
            </a:lvl7pPr>
            <a:lvl8pPr indent="-228600" lvl="7" marL="3657600" rtl="0" algn="l">
              <a:lnSpc>
                <a:spcPct val="120000"/>
              </a:lnSpc>
              <a:spcBef>
                <a:spcPts val="400"/>
              </a:spcBef>
              <a:spcAft>
                <a:spcPts val="0"/>
              </a:spcAft>
              <a:buClr>
                <a:schemeClr val="lt1"/>
              </a:buClr>
              <a:buSzPts val="800"/>
              <a:buNone/>
              <a:defRPr sz="700"/>
            </a:lvl8pPr>
            <a:lvl9pPr indent="-228600" lvl="8" marL="4114800" rtl="0" algn="l">
              <a:lnSpc>
                <a:spcPct val="120000"/>
              </a:lnSpc>
              <a:spcBef>
                <a:spcPts val="400"/>
              </a:spcBef>
              <a:spcAft>
                <a:spcPts val="0"/>
              </a:spcAft>
              <a:buClr>
                <a:schemeClr val="lt1"/>
              </a:buClr>
              <a:buSzPts val="800"/>
              <a:buNone/>
              <a:defRPr sz="700"/>
            </a:lvl9pPr>
          </a:lstStyle>
          <a:p/>
        </p:txBody>
      </p:sp>
      <p:sp>
        <p:nvSpPr>
          <p:cNvPr id="244" name="Google Shape;244;p27"/>
          <p:cNvSpPr txBox="1"/>
          <p:nvPr>
            <p:ph idx="5" type="body"/>
          </p:nvPr>
        </p:nvSpPr>
        <p:spPr>
          <a:xfrm>
            <a:off x="5889332" y="2005847"/>
            <a:ext cx="2396250" cy="51435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lt1"/>
              </a:buClr>
              <a:buSzPts val="2300"/>
              <a:buNone/>
              <a:defRPr b="0" sz="1800" cap="none">
                <a:solidFill>
                  <a:schemeClr val="lt1"/>
                </a:solidFill>
              </a:defRPr>
            </a:lvl1pPr>
            <a:lvl2pPr indent="-228600" lvl="1" marL="914400" rtl="0" algn="l">
              <a:lnSpc>
                <a:spcPct val="120000"/>
              </a:lnSpc>
              <a:spcBef>
                <a:spcPts val="400"/>
              </a:spcBef>
              <a:spcAft>
                <a:spcPts val="0"/>
              </a:spcAft>
              <a:buClr>
                <a:schemeClr val="lt1"/>
              </a:buClr>
              <a:buSzPts val="1900"/>
              <a:buNone/>
              <a:defRPr b="1" sz="1500"/>
            </a:lvl2pPr>
            <a:lvl3pPr indent="-228600" lvl="2" marL="1371600" rtl="0" algn="l">
              <a:lnSpc>
                <a:spcPct val="120000"/>
              </a:lnSpc>
              <a:spcBef>
                <a:spcPts val="400"/>
              </a:spcBef>
              <a:spcAft>
                <a:spcPts val="0"/>
              </a:spcAft>
              <a:buClr>
                <a:schemeClr val="lt1"/>
              </a:buClr>
              <a:buSzPts val="1700"/>
              <a:buNone/>
              <a:defRPr b="1" sz="1400"/>
            </a:lvl3pPr>
            <a:lvl4pPr indent="-228600" lvl="3" marL="1828800" rtl="0" algn="l">
              <a:lnSpc>
                <a:spcPct val="120000"/>
              </a:lnSpc>
              <a:spcBef>
                <a:spcPts val="400"/>
              </a:spcBef>
              <a:spcAft>
                <a:spcPts val="0"/>
              </a:spcAft>
              <a:buClr>
                <a:schemeClr val="lt1"/>
              </a:buClr>
              <a:buSzPts val="1500"/>
              <a:buNone/>
              <a:defRPr b="1" sz="1200"/>
            </a:lvl4pPr>
            <a:lvl5pPr indent="-228600" lvl="4" marL="2286000" rtl="0" algn="l">
              <a:lnSpc>
                <a:spcPct val="120000"/>
              </a:lnSpc>
              <a:spcBef>
                <a:spcPts val="400"/>
              </a:spcBef>
              <a:spcAft>
                <a:spcPts val="0"/>
              </a:spcAft>
              <a:buClr>
                <a:schemeClr val="lt1"/>
              </a:buClr>
              <a:buSzPts val="1500"/>
              <a:buNone/>
              <a:defRPr b="1" sz="1200"/>
            </a:lvl5pPr>
            <a:lvl6pPr indent="-228600" lvl="5" marL="2743200" rtl="0" algn="l">
              <a:lnSpc>
                <a:spcPct val="120000"/>
              </a:lnSpc>
              <a:spcBef>
                <a:spcPts val="400"/>
              </a:spcBef>
              <a:spcAft>
                <a:spcPts val="0"/>
              </a:spcAft>
              <a:buClr>
                <a:schemeClr val="lt1"/>
              </a:buClr>
              <a:buSzPts val="1500"/>
              <a:buNone/>
              <a:defRPr b="1" sz="1200"/>
            </a:lvl6pPr>
            <a:lvl7pPr indent="-228600" lvl="6" marL="3200400" rtl="0" algn="l">
              <a:lnSpc>
                <a:spcPct val="120000"/>
              </a:lnSpc>
              <a:spcBef>
                <a:spcPts val="400"/>
              </a:spcBef>
              <a:spcAft>
                <a:spcPts val="0"/>
              </a:spcAft>
              <a:buClr>
                <a:schemeClr val="lt1"/>
              </a:buClr>
              <a:buSzPts val="1500"/>
              <a:buNone/>
              <a:defRPr b="1" sz="1200"/>
            </a:lvl7pPr>
            <a:lvl8pPr indent="-228600" lvl="7" marL="3657600" rtl="0" algn="l">
              <a:lnSpc>
                <a:spcPct val="120000"/>
              </a:lnSpc>
              <a:spcBef>
                <a:spcPts val="400"/>
              </a:spcBef>
              <a:spcAft>
                <a:spcPts val="0"/>
              </a:spcAft>
              <a:buClr>
                <a:schemeClr val="lt1"/>
              </a:buClr>
              <a:buSzPts val="1500"/>
              <a:buNone/>
              <a:defRPr b="1" sz="1200"/>
            </a:lvl8pPr>
            <a:lvl9pPr indent="-228600" lvl="8" marL="4114800" rtl="0" algn="l">
              <a:lnSpc>
                <a:spcPct val="120000"/>
              </a:lnSpc>
              <a:spcBef>
                <a:spcPts val="400"/>
              </a:spcBef>
              <a:spcAft>
                <a:spcPts val="0"/>
              </a:spcAft>
              <a:buClr>
                <a:schemeClr val="lt1"/>
              </a:buClr>
              <a:buSzPts val="1500"/>
              <a:buNone/>
              <a:defRPr b="1" sz="1200"/>
            </a:lvl9pPr>
          </a:lstStyle>
          <a:p/>
        </p:txBody>
      </p:sp>
      <p:sp>
        <p:nvSpPr>
          <p:cNvPr id="245" name="Google Shape;245;p27"/>
          <p:cNvSpPr txBox="1"/>
          <p:nvPr>
            <p:ph idx="6" type="body"/>
          </p:nvPr>
        </p:nvSpPr>
        <p:spPr>
          <a:xfrm>
            <a:off x="5889332" y="2520197"/>
            <a:ext cx="2396250" cy="1823175"/>
          </a:xfrm>
          <a:prstGeom prst="rect">
            <a:avLst/>
          </a:prstGeom>
          <a:noFill/>
          <a:ln>
            <a:noFill/>
          </a:ln>
        </p:spPr>
        <p:txBody>
          <a:bodyPr anchorCtr="0" anchor="t" bIns="34275" lIns="68575" spcFirstLastPara="1" rIns="68575" wrap="square" tIns="34275">
            <a:normAutofit/>
          </a:bodyPr>
          <a:lstStyle>
            <a:lvl1pPr indent="-228600" lvl="0" marL="457200" rtl="0" algn="l">
              <a:lnSpc>
                <a:spcPct val="120000"/>
              </a:lnSpc>
              <a:spcBef>
                <a:spcPts val="800"/>
              </a:spcBef>
              <a:spcAft>
                <a:spcPts val="0"/>
              </a:spcAft>
              <a:buClr>
                <a:schemeClr val="lt1"/>
              </a:buClr>
              <a:buSzPts val="1300"/>
              <a:buNone/>
              <a:defRPr sz="1100"/>
            </a:lvl1pPr>
            <a:lvl2pPr indent="-228600" lvl="1" marL="914400" rtl="0" algn="l">
              <a:lnSpc>
                <a:spcPct val="120000"/>
              </a:lnSpc>
              <a:spcBef>
                <a:spcPts val="400"/>
              </a:spcBef>
              <a:spcAft>
                <a:spcPts val="0"/>
              </a:spcAft>
              <a:buClr>
                <a:schemeClr val="lt1"/>
              </a:buClr>
              <a:buSzPts val="1100"/>
              <a:buNone/>
              <a:defRPr sz="900"/>
            </a:lvl2pPr>
            <a:lvl3pPr indent="-228600" lvl="2" marL="1371600" rtl="0" algn="l">
              <a:lnSpc>
                <a:spcPct val="120000"/>
              </a:lnSpc>
              <a:spcBef>
                <a:spcPts val="400"/>
              </a:spcBef>
              <a:spcAft>
                <a:spcPts val="0"/>
              </a:spcAft>
              <a:buClr>
                <a:schemeClr val="lt1"/>
              </a:buClr>
              <a:buSzPts val="900"/>
              <a:buNone/>
              <a:defRPr sz="800"/>
            </a:lvl3pPr>
            <a:lvl4pPr indent="-228600" lvl="3" marL="1828800" rtl="0" algn="l">
              <a:lnSpc>
                <a:spcPct val="120000"/>
              </a:lnSpc>
              <a:spcBef>
                <a:spcPts val="400"/>
              </a:spcBef>
              <a:spcAft>
                <a:spcPts val="0"/>
              </a:spcAft>
              <a:buClr>
                <a:schemeClr val="lt1"/>
              </a:buClr>
              <a:buSzPts val="800"/>
              <a:buNone/>
              <a:defRPr sz="700"/>
            </a:lvl4pPr>
            <a:lvl5pPr indent="-228600" lvl="4" marL="2286000" rtl="0" algn="l">
              <a:lnSpc>
                <a:spcPct val="120000"/>
              </a:lnSpc>
              <a:spcBef>
                <a:spcPts val="400"/>
              </a:spcBef>
              <a:spcAft>
                <a:spcPts val="0"/>
              </a:spcAft>
              <a:buClr>
                <a:schemeClr val="lt1"/>
              </a:buClr>
              <a:buSzPts val="800"/>
              <a:buNone/>
              <a:defRPr sz="700"/>
            </a:lvl5pPr>
            <a:lvl6pPr indent="-228600" lvl="5" marL="2743200" rtl="0" algn="l">
              <a:lnSpc>
                <a:spcPct val="120000"/>
              </a:lnSpc>
              <a:spcBef>
                <a:spcPts val="400"/>
              </a:spcBef>
              <a:spcAft>
                <a:spcPts val="0"/>
              </a:spcAft>
              <a:buClr>
                <a:schemeClr val="lt1"/>
              </a:buClr>
              <a:buSzPts val="800"/>
              <a:buNone/>
              <a:defRPr sz="700"/>
            </a:lvl6pPr>
            <a:lvl7pPr indent="-228600" lvl="6" marL="3200400" rtl="0" algn="l">
              <a:lnSpc>
                <a:spcPct val="120000"/>
              </a:lnSpc>
              <a:spcBef>
                <a:spcPts val="400"/>
              </a:spcBef>
              <a:spcAft>
                <a:spcPts val="0"/>
              </a:spcAft>
              <a:buClr>
                <a:schemeClr val="lt1"/>
              </a:buClr>
              <a:buSzPts val="800"/>
              <a:buNone/>
              <a:defRPr sz="700"/>
            </a:lvl7pPr>
            <a:lvl8pPr indent="-228600" lvl="7" marL="3657600" rtl="0" algn="l">
              <a:lnSpc>
                <a:spcPct val="120000"/>
              </a:lnSpc>
              <a:spcBef>
                <a:spcPts val="400"/>
              </a:spcBef>
              <a:spcAft>
                <a:spcPts val="0"/>
              </a:spcAft>
              <a:buClr>
                <a:schemeClr val="lt1"/>
              </a:buClr>
              <a:buSzPts val="800"/>
              <a:buNone/>
              <a:defRPr sz="700"/>
            </a:lvl8pPr>
            <a:lvl9pPr indent="-228600" lvl="8" marL="4114800" rtl="0" algn="l">
              <a:lnSpc>
                <a:spcPct val="120000"/>
              </a:lnSpc>
              <a:spcBef>
                <a:spcPts val="400"/>
              </a:spcBef>
              <a:spcAft>
                <a:spcPts val="0"/>
              </a:spcAft>
              <a:buClr>
                <a:schemeClr val="lt1"/>
              </a:buClr>
              <a:buSzPts val="800"/>
              <a:buNone/>
              <a:defRPr sz="700"/>
            </a:lvl9pPr>
          </a:lstStyle>
          <a:p/>
        </p:txBody>
      </p:sp>
      <p:sp>
        <p:nvSpPr>
          <p:cNvPr id="246" name="Google Shape;246;p27"/>
          <p:cNvSpPr txBox="1"/>
          <p:nvPr>
            <p:ph idx="10" type="dt"/>
          </p:nvPr>
        </p:nvSpPr>
        <p:spPr>
          <a:xfrm>
            <a:off x="5592691" y="4412457"/>
            <a:ext cx="2057400" cy="273825"/>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47" name="Google Shape;247;p27"/>
          <p:cNvSpPr txBox="1"/>
          <p:nvPr>
            <p:ph idx="11" type="ftr"/>
          </p:nvPr>
        </p:nvSpPr>
        <p:spPr>
          <a:xfrm>
            <a:off x="856058" y="4412456"/>
            <a:ext cx="4679550" cy="273825"/>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48" name="Google Shape;248;p27"/>
          <p:cNvSpPr txBox="1"/>
          <p:nvPr>
            <p:ph idx="12" type="sldNum"/>
          </p:nvPr>
        </p:nvSpPr>
        <p:spPr>
          <a:xfrm>
            <a:off x="7707241" y="4412456"/>
            <a:ext cx="578250" cy="273825"/>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圖片欄">
  <p:cSld name="3 圖片欄">
    <p:spTree>
      <p:nvGrpSpPr>
        <p:cNvPr id="249" name="Shape 249"/>
        <p:cNvGrpSpPr/>
        <p:nvPr/>
      </p:nvGrpSpPr>
      <p:grpSpPr>
        <a:xfrm>
          <a:off x="0" y="0"/>
          <a:ext cx="0" cy="0"/>
          <a:chOff x="0" y="0"/>
          <a:chExt cx="0" cy="0"/>
        </a:xfrm>
      </p:grpSpPr>
      <p:sp>
        <p:nvSpPr>
          <p:cNvPr id="250" name="Google Shape;250;p28"/>
          <p:cNvSpPr txBox="1"/>
          <p:nvPr>
            <p:ph type="title"/>
          </p:nvPr>
        </p:nvSpPr>
        <p:spPr>
          <a:xfrm>
            <a:off x="856058" y="457200"/>
            <a:ext cx="7429500" cy="142875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l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51" name="Google Shape;251;p28"/>
          <p:cNvSpPr txBox="1"/>
          <p:nvPr>
            <p:ph idx="1" type="body"/>
          </p:nvPr>
        </p:nvSpPr>
        <p:spPr>
          <a:xfrm>
            <a:off x="856060" y="3303447"/>
            <a:ext cx="2396475" cy="432225"/>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lt1"/>
              </a:buClr>
              <a:buSzPts val="1900"/>
              <a:buNone/>
              <a:defRPr b="0" sz="1500" cap="none">
                <a:solidFill>
                  <a:schemeClr val="lt1"/>
                </a:solidFill>
              </a:defRPr>
            </a:lvl1pPr>
            <a:lvl2pPr indent="-228600" lvl="1" marL="914400" rtl="0" algn="l">
              <a:lnSpc>
                <a:spcPct val="120000"/>
              </a:lnSpc>
              <a:spcBef>
                <a:spcPts val="400"/>
              </a:spcBef>
              <a:spcAft>
                <a:spcPts val="0"/>
              </a:spcAft>
              <a:buClr>
                <a:schemeClr val="lt1"/>
              </a:buClr>
              <a:buSzPts val="1900"/>
              <a:buNone/>
              <a:defRPr b="1" sz="1500"/>
            </a:lvl2pPr>
            <a:lvl3pPr indent="-228600" lvl="2" marL="1371600" rtl="0" algn="l">
              <a:lnSpc>
                <a:spcPct val="120000"/>
              </a:lnSpc>
              <a:spcBef>
                <a:spcPts val="400"/>
              </a:spcBef>
              <a:spcAft>
                <a:spcPts val="0"/>
              </a:spcAft>
              <a:buClr>
                <a:schemeClr val="lt1"/>
              </a:buClr>
              <a:buSzPts val="1700"/>
              <a:buNone/>
              <a:defRPr b="1" sz="1400"/>
            </a:lvl3pPr>
            <a:lvl4pPr indent="-228600" lvl="3" marL="1828800" rtl="0" algn="l">
              <a:lnSpc>
                <a:spcPct val="120000"/>
              </a:lnSpc>
              <a:spcBef>
                <a:spcPts val="400"/>
              </a:spcBef>
              <a:spcAft>
                <a:spcPts val="0"/>
              </a:spcAft>
              <a:buClr>
                <a:schemeClr val="lt1"/>
              </a:buClr>
              <a:buSzPts val="1500"/>
              <a:buNone/>
              <a:defRPr b="1" sz="1200"/>
            </a:lvl4pPr>
            <a:lvl5pPr indent="-228600" lvl="4" marL="2286000" rtl="0" algn="l">
              <a:lnSpc>
                <a:spcPct val="120000"/>
              </a:lnSpc>
              <a:spcBef>
                <a:spcPts val="400"/>
              </a:spcBef>
              <a:spcAft>
                <a:spcPts val="0"/>
              </a:spcAft>
              <a:buClr>
                <a:schemeClr val="lt1"/>
              </a:buClr>
              <a:buSzPts val="1500"/>
              <a:buNone/>
              <a:defRPr b="1" sz="1200"/>
            </a:lvl5pPr>
            <a:lvl6pPr indent="-228600" lvl="5" marL="2743200" rtl="0" algn="l">
              <a:lnSpc>
                <a:spcPct val="120000"/>
              </a:lnSpc>
              <a:spcBef>
                <a:spcPts val="400"/>
              </a:spcBef>
              <a:spcAft>
                <a:spcPts val="0"/>
              </a:spcAft>
              <a:buClr>
                <a:schemeClr val="lt1"/>
              </a:buClr>
              <a:buSzPts val="1500"/>
              <a:buNone/>
              <a:defRPr b="1" sz="1200"/>
            </a:lvl6pPr>
            <a:lvl7pPr indent="-228600" lvl="6" marL="3200400" rtl="0" algn="l">
              <a:lnSpc>
                <a:spcPct val="120000"/>
              </a:lnSpc>
              <a:spcBef>
                <a:spcPts val="400"/>
              </a:spcBef>
              <a:spcAft>
                <a:spcPts val="0"/>
              </a:spcAft>
              <a:buClr>
                <a:schemeClr val="lt1"/>
              </a:buClr>
              <a:buSzPts val="1500"/>
              <a:buNone/>
              <a:defRPr b="1" sz="1200"/>
            </a:lvl7pPr>
            <a:lvl8pPr indent="-228600" lvl="7" marL="3657600" rtl="0" algn="l">
              <a:lnSpc>
                <a:spcPct val="120000"/>
              </a:lnSpc>
              <a:spcBef>
                <a:spcPts val="400"/>
              </a:spcBef>
              <a:spcAft>
                <a:spcPts val="0"/>
              </a:spcAft>
              <a:buClr>
                <a:schemeClr val="lt1"/>
              </a:buClr>
              <a:buSzPts val="1500"/>
              <a:buNone/>
              <a:defRPr b="1" sz="1200"/>
            </a:lvl8pPr>
            <a:lvl9pPr indent="-228600" lvl="8" marL="4114800" rtl="0" algn="l">
              <a:lnSpc>
                <a:spcPct val="120000"/>
              </a:lnSpc>
              <a:spcBef>
                <a:spcPts val="400"/>
              </a:spcBef>
              <a:spcAft>
                <a:spcPts val="0"/>
              </a:spcAft>
              <a:buClr>
                <a:schemeClr val="lt1"/>
              </a:buClr>
              <a:buSzPts val="1500"/>
              <a:buNone/>
              <a:defRPr b="1" sz="1200"/>
            </a:lvl9pPr>
          </a:lstStyle>
          <a:p/>
        </p:txBody>
      </p:sp>
      <p:sp>
        <p:nvSpPr>
          <p:cNvPr id="252" name="Google Shape;252;p28"/>
          <p:cNvSpPr/>
          <p:nvPr>
            <p:ph idx="2" type="pic"/>
          </p:nvPr>
        </p:nvSpPr>
        <p:spPr>
          <a:xfrm>
            <a:off x="856060" y="2000249"/>
            <a:ext cx="2396475" cy="1143000"/>
          </a:xfrm>
          <a:prstGeom prst="round2DiagRect">
            <a:avLst>
              <a:gd fmla="val 16667" name="adj1"/>
              <a:gd fmla="val 0" name="adj2"/>
            </a:avLst>
          </a:prstGeom>
          <a:noFill/>
          <a:ln cap="sq" cmpd="sng" w="19050">
            <a:solidFill>
              <a:srgbClr val="B0BFC7">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sp>
      <p:sp>
        <p:nvSpPr>
          <p:cNvPr id="253" name="Google Shape;253;p28"/>
          <p:cNvSpPr txBox="1"/>
          <p:nvPr>
            <p:ph idx="3" type="body"/>
          </p:nvPr>
        </p:nvSpPr>
        <p:spPr>
          <a:xfrm>
            <a:off x="856060" y="3735643"/>
            <a:ext cx="2396475" cy="613350"/>
          </a:xfrm>
          <a:prstGeom prst="rect">
            <a:avLst/>
          </a:prstGeom>
          <a:noFill/>
          <a:ln>
            <a:noFill/>
          </a:ln>
        </p:spPr>
        <p:txBody>
          <a:bodyPr anchorCtr="0" anchor="t" bIns="34275" lIns="68575" spcFirstLastPara="1" rIns="68575" wrap="square" tIns="34275">
            <a:normAutofit/>
          </a:bodyPr>
          <a:lstStyle>
            <a:lvl1pPr indent="-228600" lvl="0" marL="457200" rtl="0" algn="l">
              <a:lnSpc>
                <a:spcPct val="120000"/>
              </a:lnSpc>
              <a:spcBef>
                <a:spcPts val="800"/>
              </a:spcBef>
              <a:spcAft>
                <a:spcPts val="0"/>
              </a:spcAft>
              <a:buClr>
                <a:schemeClr val="lt1"/>
              </a:buClr>
              <a:buSzPts val="1300"/>
              <a:buNone/>
              <a:defRPr sz="1100"/>
            </a:lvl1pPr>
            <a:lvl2pPr indent="-228600" lvl="1" marL="914400" rtl="0" algn="l">
              <a:lnSpc>
                <a:spcPct val="120000"/>
              </a:lnSpc>
              <a:spcBef>
                <a:spcPts val="400"/>
              </a:spcBef>
              <a:spcAft>
                <a:spcPts val="0"/>
              </a:spcAft>
              <a:buClr>
                <a:schemeClr val="lt1"/>
              </a:buClr>
              <a:buSzPts val="1100"/>
              <a:buNone/>
              <a:defRPr sz="900"/>
            </a:lvl2pPr>
            <a:lvl3pPr indent="-228600" lvl="2" marL="1371600" rtl="0" algn="l">
              <a:lnSpc>
                <a:spcPct val="120000"/>
              </a:lnSpc>
              <a:spcBef>
                <a:spcPts val="400"/>
              </a:spcBef>
              <a:spcAft>
                <a:spcPts val="0"/>
              </a:spcAft>
              <a:buClr>
                <a:schemeClr val="lt1"/>
              </a:buClr>
              <a:buSzPts val="900"/>
              <a:buNone/>
              <a:defRPr sz="800"/>
            </a:lvl3pPr>
            <a:lvl4pPr indent="-228600" lvl="3" marL="1828800" rtl="0" algn="l">
              <a:lnSpc>
                <a:spcPct val="120000"/>
              </a:lnSpc>
              <a:spcBef>
                <a:spcPts val="400"/>
              </a:spcBef>
              <a:spcAft>
                <a:spcPts val="0"/>
              </a:spcAft>
              <a:buClr>
                <a:schemeClr val="lt1"/>
              </a:buClr>
              <a:buSzPts val="800"/>
              <a:buNone/>
              <a:defRPr sz="700"/>
            </a:lvl4pPr>
            <a:lvl5pPr indent="-228600" lvl="4" marL="2286000" rtl="0" algn="l">
              <a:lnSpc>
                <a:spcPct val="120000"/>
              </a:lnSpc>
              <a:spcBef>
                <a:spcPts val="400"/>
              </a:spcBef>
              <a:spcAft>
                <a:spcPts val="0"/>
              </a:spcAft>
              <a:buClr>
                <a:schemeClr val="lt1"/>
              </a:buClr>
              <a:buSzPts val="800"/>
              <a:buNone/>
              <a:defRPr sz="700"/>
            </a:lvl5pPr>
            <a:lvl6pPr indent="-228600" lvl="5" marL="2743200" rtl="0" algn="l">
              <a:lnSpc>
                <a:spcPct val="120000"/>
              </a:lnSpc>
              <a:spcBef>
                <a:spcPts val="400"/>
              </a:spcBef>
              <a:spcAft>
                <a:spcPts val="0"/>
              </a:spcAft>
              <a:buClr>
                <a:schemeClr val="lt1"/>
              </a:buClr>
              <a:buSzPts val="800"/>
              <a:buNone/>
              <a:defRPr sz="700"/>
            </a:lvl6pPr>
            <a:lvl7pPr indent="-228600" lvl="6" marL="3200400" rtl="0" algn="l">
              <a:lnSpc>
                <a:spcPct val="120000"/>
              </a:lnSpc>
              <a:spcBef>
                <a:spcPts val="400"/>
              </a:spcBef>
              <a:spcAft>
                <a:spcPts val="0"/>
              </a:spcAft>
              <a:buClr>
                <a:schemeClr val="lt1"/>
              </a:buClr>
              <a:buSzPts val="800"/>
              <a:buNone/>
              <a:defRPr sz="700"/>
            </a:lvl7pPr>
            <a:lvl8pPr indent="-228600" lvl="7" marL="3657600" rtl="0" algn="l">
              <a:lnSpc>
                <a:spcPct val="120000"/>
              </a:lnSpc>
              <a:spcBef>
                <a:spcPts val="400"/>
              </a:spcBef>
              <a:spcAft>
                <a:spcPts val="0"/>
              </a:spcAft>
              <a:buClr>
                <a:schemeClr val="lt1"/>
              </a:buClr>
              <a:buSzPts val="800"/>
              <a:buNone/>
              <a:defRPr sz="700"/>
            </a:lvl8pPr>
            <a:lvl9pPr indent="-228600" lvl="8" marL="4114800" rtl="0" algn="l">
              <a:lnSpc>
                <a:spcPct val="120000"/>
              </a:lnSpc>
              <a:spcBef>
                <a:spcPts val="400"/>
              </a:spcBef>
              <a:spcAft>
                <a:spcPts val="0"/>
              </a:spcAft>
              <a:buClr>
                <a:schemeClr val="lt1"/>
              </a:buClr>
              <a:buSzPts val="800"/>
              <a:buNone/>
              <a:defRPr sz="700"/>
            </a:lvl9pPr>
          </a:lstStyle>
          <a:p/>
        </p:txBody>
      </p:sp>
      <p:sp>
        <p:nvSpPr>
          <p:cNvPr id="254" name="Google Shape;254;p28"/>
          <p:cNvSpPr txBox="1"/>
          <p:nvPr>
            <p:ph idx="4" type="body"/>
          </p:nvPr>
        </p:nvSpPr>
        <p:spPr>
          <a:xfrm>
            <a:off x="3366790" y="3303447"/>
            <a:ext cx="2400300" cy="432225"/>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lt1"/>
              </a:buClr>
              <a:buSzPts val="1900"/>
              <a:buNone/>
              <a:defRPr b="0" sz="1500" cap="none">
                <a:solidFill>
                  <a:schemeClr val="lt1"/>
                </a:solidFill>
              </a:defRPr>
            </a:lvl1pPr>
            <a:lvl2pPr indent="-228600" lvl="1" marL="914400" rtl="0" algn="l">
              <a:lnSpc>
                <a:spcPct val="120000"/>
              </a:lnSpc>
              <a:spcBef>
                <a:spcPts val="400"/>
              </a:spcBef>
              <a:spcAft>
                <a:spcPts val="0"/>
              </a:spcAft>
              <a:buClr>
                <a:schemeClr val="lt1"/>
              </a:buClr>
              <a:buSzPts val="1900"/>
              <a:buNone/>
              <a:defRPr b="1" sz="1500"/>
            </a:lvl2pPr>
            <a:lvl3pPr indent="-228600" lvl="2" marL="1371600" rtl="0" algn="l">
              <a:lnSpc>
                <a:spcPct val="120000"/>
              </a:lnSpc>
              <a:spcBef>
                <a:spcPts val="400"/>
              </a:spcBef>
              <a:spcAft>
                <a:spcPts val="0"/>
              </a:spcAft>
              <a:buClr>
                <a:schemeClr val="lt1"/>
              </a:buClr>
              <a:buSzPts val="1700"/>
              <a:buNone/>
              <a:defRPr b="1" sz="1400"/>
            </a:lvl3pPr>
            <a:lvl4pPr indent="-228600" lvl="3" marL="1828800" rtl="0" algn="l">
              <a:lnSpc>
                <a:spcPct val="120000"/>
              </a:lnSpc>
              <a:spcBef>
                <a:spcPts val="400"/>
              </a:spcBef>
              <a:spcAft>
                <a:spcPts val="0"/>
              </a:spcAft>
              <a:buClr>
                <a:schemeClr val="lt1"/>
              </a:buClr>
              <a:buSzPts val="1500"/>
              <a:buNone/>
              <a:defRPr b="1" sz="1200"/>
            </a:lvl4pPr>
            <a:lvl5pPr indent="-228600" lvl="4" marL="2286000" rtl="0" algn="l">
              <a:lnSpc>
                <a:spcPct val="120000"/>
              </a:lnSpc>
              <a:spcBef>
                <a:spcPts val="400"/>
              </a:spcBef>
              <a:spcAft>
                <a:spcPts val="0"/>
              </a:spcAft>
              <a:buClr>
                <a:schemeClr val="lt1"/>
              </a:buClr>
              <a:buSzPts val="1500"/>
              <a:buNone/>
              <a:defRPr b="1" sz="1200"/>
            </a:lvl5pPr>
            <a:lvl6pPr indent="-228600" lvl="5" marL="2743200" rtl="0" algn="l">
              <a:lnSpc>
                <a:spcPct val="120000"/>
              </a:lnSpc>
              <a:spcBef>
                <a:spcPts val="400"/>
              </a:spcBef>
              <a:spcAft>
                <a:spcPts val="0"/>
              </a:spcAft>
              <a:buClr>
                <a:schemeClr val="lt1"/>
              </a:buClr>
              <a:buSzPts val="1500"/>
              <a:buNone/>
              <a:defRPr b="1" sz="1200"/>
            </a:lvl6pPr>
            <a:lvl7pPr indent="-228600" lvl="6" marL="3200400" rtl="0" algn="l">
              <a:lnSpc>
                <a:spcPct val="120000"/>
              </a:lnSpc>
              <a:spcBef>
                <a:spcPts val="400"/>
              </a:spcBef>
              <a:spcAft>
                <a:spcPts val="0"/>
              </a:spcAft>
              <a:buClr>
                <a:schemeClr val="lt1"/>
              </a:buClr>
              <a:buSzPts val="1500"/>
              <a:buNone/>
              <a:defRPr b="1" sz="1200"/>
            </a:lvl7pPr>
            <a:lvl8pPr indent="-228600" lvl="7" marL="3657600" rtl="0" algn="l">
              <a:lnSpc>
                <a:spcPct val="120000"/>
              </a:lnSpc>
              <a:spcBef>
                <a:spcPts val="400"/>
              </a:spcBef>
              <a:spcAft>
                <a:spcPts val="0"/>
              </a:spcAft>
              <a:buClr>
                <a:schemeClr val="lt1"/>
              </a:buClr>
              <a:buSzPts val="1500"/>
              <a:buNone/>
              <a:defRPr b="1" sz="1200"/>
            </a:lvl8pPr>
            <a:lvl9pPr indent="-228600" lvl="8" marL="4114800" rtl="0" algn="l">
              <a:lnSpc>
                <a:spcPct val="120000"/>
              </a:lnSpc>
              <a:spcBef>
                <a:spcPts val="400"/>
              </a:spcBef>
              <a:spcAft>
                <a:spcPts val="0"/>
              </a:spcAft>
              <a:buClr>
                <a:schemeClr val="lt1"/>
              </a:buClr>
              <a:buSzPts val="1500"/>
              <a:buNone/>
              <a:defRPr b="1" sz="1200"/>
            </a:lvl9pPr>
          </a:lstStyle>
          <a:p/>
        </p:txBody>
      </p:sp>
      <p:sp>
        <p:nvSpPr>
          <p:cNvPr id="255" name="Google Shape;255;p28"/>
          <p:cNvSpPr/>
          <p:nvPr>
            <p:ph idx="5" type="pic"/>
          </p:nvPr>
        </p:nvSpPr>
        <p:spPr>
          <a:xfrm>
            <a:off x="3366790" y="2000249"/>
            <a:ext cx="2399175" cy="1143000"/>
          </a:xfrm>
          <a:prstGeom prst="round2DiagRect">
            <a:avLst>
              <a:gd fmla="val 16667" name="adj1"/>
              <a:gd fmla="val 0" name="adj2"/>
            </a:avLst>
          </a:prstGeom>
          <a:noFill/>
          <a:ln cap="sq" cmpd="sng" w="19050">
            <a:solidFill>
              <a:srgbClr val="B0BFC7">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sp>
      <p:sp>
        <p:nvSpPr>
          <p:cNvPr id="256" name="Google Shape;256;p28"/>
          <p:cNvSpPr txBox="1"/>
          <p:nvPr>
            <p:ph idx="6" type="body"/>
          </p:nvPr>
        </p:nvSpPr>
        <p:spPr>
          <a:xfrm>
            <a:off x="3365695" y="3735643"/>
            <a:ext cx="2400300" cy="607725"/>
          </a:xfrm>
          <a:prstGeom prst="rect">
            <a:avLst/>
          </a:prstGeom>
          <a:noFill/>
          <a:ln>
            <a:noFill/>
          </a:ln>
        </p:spPr>
        <p:txBody>
          <a:bodyPr anchorCtr="0" anchor="t" bIns="34275" lIns="68575" spcFirstLastPara="1" rIns="68575" wrap="square" tIns="34275">
            <a:normAutofit/>
          </a:bodyPr>
          <a:lstStyle>
            <a:lvl1pPr indent="-228600" lvl="0" marL="457200" rtl="0" algn="l">
              <a:lnSpc>
                <a:spcPct val="120000"/>
              </a:lnSpc>
              <a:spcBef>
                <a:spcPts val="800"/>
              </a:spcBef>
              <a:spcAft>
                <a:spcPts val="0"/>
              </a:spcAft>
              <a:buClr>
                <a:schemeClr val="lt1"/>
              </a:buClr>
              <a:buSzPts val="1300"/>
              <a:buNone/>
              <a:defRPr sz="1100"/>
            </a:lvl1pPr>
            <a:lvl2pPr indent="-228600" lvl="1" marL="914400" rtl="0" algn="l">
              <a:lnSpc>
                <a:spcPct val="120000"/>
              </a:lnSpc>
              <a:spcBef>
                <a:spcPts val="400"/>
              </a:spcBef>
              <a:spcAft>
                <a:spcPts val="0"/>
              </a:spcAft>
              <a:buClr>
                <a:schemeClr val="lt1"/>
              </a:buClr>
              <a:buSzPts val="1100"/>
              <a:buNone/>
              <a:defRPr sz="900"/>
            </a:lvl2pPr>
            <a:lvl3pPr indent="-228600" lvl="2" marL="1371600" rtl="0" algn="l">
              <a:lnSpc>
                <a:spcPct val="120000"/>
              </a:lnSpc>
              <a:spcBef>
                <a:spcPts val="400"/>
              </a:spcBef>
              <a:spcAft>
                <a:spcPts val="0"/>
              </a:spcAft>
              <a:buClr>
                <a:schemeClr val="lt1"/>
              </a:buClr>
              <a:buSzPts val="900"/>
              <a:buNone/>
              <a:defRPr sz="800"/>
            </a:lvl3pPr>
            <a:lvl4pPr indent="-228600" lvl="3" marL="1828800" rtl="0" algn="l">
              <a:lnSpc>
                <a:spcPct val="120000"/>
              </a:lnSpc>
              <a:spcBef>
                <a:spcPts val="400"/>
              </a:spcBef>
              <a:spcAft>
                <a:spcPts val="0"/>
              </a:spcAft>
              <a:buClr>
                <a:schemeClr val="lt1"/>
              </a:buClr>
              <a:buSzPts val="800"/>
              <a:buNone/>
              <a:defRPr sz="700"/>
            </a:lvl4pPr>
            <a:lvl5pPr indent="-228600" lvl="4" marL="2286000" rtl="0" algn="l">
              <a:lnSpc>
                <a:spcPct val="120000"/>
              </a:lnSpc>
              <a:spcBef>
                <a:spcPts val="400"/>
              </a:spcBef>
              <a:spcAft>
                <a:spcPts val="0"/>
              </a:spcAft>
              <a:buClr>
                <a:schemeClr val="lt1"/>
              </a:buClr>
              <a:buSzPts val="800"/>
              <a:buNone/>
              <a:defRPr sz="700"/>
            </a:lvl5pPr>
            <a:lvl6pPr indent="-228600" lvl="5" marL="2743200" rtl="0" algn="l">
              <a:lnSpc>
                <a:spcPct val="120000"/>
              </a:lnSpc>
              <a:spcBef>
                <a:spcPts val="400"/>
              </a:spcBef>
              <a:spcAft>
                <a:spcPts val="0"/>
              </a:spcAft>
              <a:buClr>
                <a:schemeClr val="lt1"/>
              </a:buClr>
              <a:buSzPts val="800"/>
              <a:buNone/>
              <a:defRPr sz="700"/>
            </a:lvl6pPr>
            <a:lvl7pPr indent="-228600" lvl="6" marL="3200400" rtl="0" algn="l">
              <a:lnSpc>
                <a:spcPct val="120000"/>
              </a:lnSpc>
              <a:spcBef>
                <a:spcPts val="400"/>
              </a:spcBef>
              <a:spcAft>
                <a:spcPts val="0"/>
              </a:spcAft>
              <a:buClr>
                <a:schemeClr val="lt1"/>
              </a:buClr>
              <a:buSzPts val="800"/>
              <a:buNone/>
              <a:defRPr sz="700"/>
            </a:lvl7pPr>
            <a:lvl8pPr indent="-228600" lvl="7" marL="3657600" rtl="0" algn="l">
              <a:lnSpc>
                <a:spcPct val="120000"/>
              </a:lnSpc>
              <a:spcBef>
                <a:spcPts val="400"/>
              </a:spcBef>
              <a:spcAft>
                <a:spcPts val="0"/>
              </a:spcAft>
              <a:buClr>
                <a:schemeClr val="lt1"/>
              </a:buClr>
              <a:buSzPts val="800"/>
              <a:buNone/>
              <a:defRPr sz="700"/>
            </a:lvl8pPr>
            <a:lvl9pPr indent="-228600" lvl="8" marL="4114800" rtl="0" algn="l">
              <a:lnSpc>
                <a:spcPct val="120000"/>
              </a:lnSpc>
              <a:spcBef>
                <a:spcPts val="400"/>
              </a:spcBef>
              <a:spcAft>
                <a:spcPts val="0"/>
              </a:spcAft>
              <a:buClr>
                <a:schemeClr val="lt1"/>
              </a:buClr>
              <a:buSzPts val="800"/>
              <a:buNone/>
              <a:defRPr sz="700"/>
            </a:lvl9pPr>
          </a:lstStyle>
          <a:p/>
        </p:txBody>
      </p:sp>
      <p:sp>
        <p:nvSpPr>
          <p:cNvPr id="257" name="Google Shape;257;p28"/>
          <p:cNvSpPr txBox="1"/>
          <p:nvPr>
            <p:ph idx="7" type="body"/>
          </p:nvPr>
        </p:nvSpPr>
        <p:spPr>
          <a:xfrm>
            <a:off x="5889425" y="3303446"/>
            <a:ext cx="2393100" cy="432225"/>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lt1"/>
              </a:buClr>
              <a:buSzPts val="1900"/>
              <a:buNone/>
              <a:defRPr b="0" sz="1500" cap="none">
                <a:solidFill>
                  <a:schemeClr val="lt1"/>
                </a:solidFill>
              </a:defRPr>
            </a:lvl1pPr>
            <a:lvl2pPr indent="-228600" lvl="1" marL="914400" rtl="0" algn="l">
              <a:lnSpc>
                <a:spcPct val="120000"/>
              </a:lnSpc>
              <a:spcBef>
                <a:spcPts val="400"/>
              </a:spcBef>
              <a:spcAft>
                <a:spcPts val="0"/>
              </a:spcAft>
              <a:buClr>
                <a:schemeClr val="lt1"/>
              </a:buClr>
              <a:buSzPts val="1900"/>
              <a:buNone/>
              <a:defRPr b="1" sz="1500"/>
            </a:lvl2pPr>
            <a:lvl3pPr indent="-228600" lvl="2" marL="1371600" rtl="0" algn="l">
              <a:lnSpc>
                <a:spcPct val="120000"/>
              </a:lnSpc>
              <a:spcBef>
                <a:spcPts val="400"/>
              </a:spcBef>
              <a:spcAft>
                <a:spcPts val="0"/>
              </a:spcAft>
              <a:buClr>
                <a:schemeClr val="lt1"/>
              </a:buClr>
              <a:buSzPts val="1700"/>
              <a:buNone/>
              <a:defRPr b="1" sz="1400"/>
            </a:lvl3pPr>
            <a:lvl4pPr indent="-228600" lvl="3" marL="1828800" rtl="0" algn="l">
              <a:lnSpc>
                <a:spcPct val="120000"/>
              </a:lnSpc>
              <a:spcBef>
                <a:spcPts val="400"/>
              </a:spcBef>
              <a:spcAft>
                <a:spcPts val="0"/>
              </a:spcAft>
              <a:buClr>
                <a:schemeClr val="lt1"/>
              </a:buClr>
              <a:buSzPts val="1500"/>
              <a:buNone/>
              <a:defRPr b="1" sz="1200"/>
            </a:lvl4pPr>
            <a:lvl5pPr indent="-228600" lvl="4" marL="2286000" rtl="0" algn="l">
              <a:lnSpc>
                <a:spcPct val="120000"/>
              </a:lnSpc>
              <a:spcBef>
                <a:spcPts val="400"/>
              </a:spcBef>
              <a:spcAft>
                <a:spcPts val="0"/>
              </a:spcAft>
              <a:buClr>
                <a:schemeClr val="lt1"/>
              </a:buClr>
              <a:buSzPts val="1500"/>
              <a:buNone/>
              <a:defRPr b="1" sz="1200"/>
            </a:lvl5pPr>
            <a:lvl6pPr indent="-228600" lvl="5" marL="2743200" rtl="0" algn="l">
              <a:lnSpc>
                <a:spcPct val="120000"/>
              </a:lnSpc>
              <a:spcBef>
                <a:spcPts val="400"/>
              </a:spcBef>
              <a:spcAft>
                <a:spcPts val="0"/>
              </a:spcAft>
              <a:buClr>
                <a:schemeClr val="lt1"/>
              </a:buClr>
              <a:buSzPts val="1500"/>
              <a:buNone/>
              <a:defRPr b="1" sz="1200"/>
            </a:lvl6pPr>
            <a:lvl7pPr indent="-228600" lvl="6" marL="3200400" rtl="0" algn="l">
              <a:lnSpc>
                <a:spcPct val="120000"/>
              </a:lnSpc>
              <a:spcBef>
                <a:spcPts val="400"/>
              </a:spcBef>
              <a:spcAft>
                <a:spcPts val="0"/>
              </a:spcAft>
              <a:buClr>
                <a:schemeClr val="lt1"/>
              </a:buClr>
              <a:buSzPts val="1500"/>
              <a:buNone/>
              <a:defRPr b="1" sz="1200"/>
            </a:lvl7pPr>
            <a:lvl8pPr indent="-228600" lvl="7" marL="3657600" rtl="0" algn="l">
              <a:lnSpc>
                <a:spcPct val="120000"/>
              </a:lnSpc>
              <a:spcBef>
                <a:spcPts val="400"/>
              </a:spcBef>
              <a:spcAft>
                <a:spcPts val="0"/>
              </a:spcAft>
              <a:buClr>
                <a:schemeClr val="lt1"/>
              </a:buClr>
              <a:buSzPts val="1500"/>
              <a:buNone/>
              <a:defRPr b="1" sz="1200"/>
            </a:lvl8pPr>
            <a:lvl9pPr indent="-228600" lvl="8" marL="4114800" rtl="0" algn="l">
              <a:lnSpc>
                <a:spcPct val="120000"/>
              </a:lnSpc>
              <a:spcBef>
                <a:spcPts val="400"/>
              </a:spcBef>
              <a:spcAft>
                <a:spcPts val="0"/>
              </a:spcAft>
              <a:buClr>
                <a:schemeClr val="lt1"/>
              </a:buClr>
              <a:buSzPts val="1500"/>
              <a:buNone/>
              <a:defRPr b="1" sz="1200"/>
            </a:lvl9pPr>
          </a:lstStyle>
          <a:p/>
        </p:txBody>
      </p:sp>
      <p:sp>
        <p:nvSpPr>
          <p:cNvPr id="258" name="Google Shape;258;p28"/>
          <p:cNvSpPr/>
          <p:nvPr>
            <p:ph idx="8" type="pic"/>
          </p:nvPr>
        </p:nvSpPr>
        <p:spPr>
          <a:xfrm>
            <a:off x="5889332" y="2000249"/>
            <a:ext cx="2396250" cy="1143000"/>
          </a:xfrm>
          <a:prstGeom prst="round2DiagRect">
            <a:avLst>
              <a:gd fmla="val 16667" name="adj1"/>
              <a:gd fmla="val 0" name="adj2"/>
            </a:avLst>
          </a:prstGeom>
          <a:noFill/>
          <a:ln cap="sq" cmpd="sng" w="19050">
            <a:solidFill>
              <a:srgbClr val="B0BFC7">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sp>
      <p:sp>
        <p:nvSpPr>
          <p:cNvPr id="259" name="Google Shape;259;p28"/>
          <p:cNvSpPr txBox="1"/>
          <p:nvPr>
            <p:ph idx="9" type="body"/>
          </p:nvPr>
        </p:nvSpPr>
        <p:spPr>
          <a:xfrm>
            <a:off x="5889332" y="3735641"/>
            <a:ext cx="2396250" cy="607725"/>
          </a:xfrm>
          <a:prstGeom prst="rect">
            <a:avLst/>
          </a:prstGeom>
          <a:noFill/>
          <a:ln>
            <a:noFill/>
          </a:ln>
        </p:spPr>
        <p:txBody>
          <a:bodyPr anchorCtr="0" anchor="t" bIns="34275" lIns="68575" spcFirstLastPara="1" rIns="68575" wrap="square" tIns="34275">
            <a:normAutofit/>
          </a:bodyPr>
          <a:lstStyle>
            <a:lvl1pPr indent="-228600" lvl="0" marL="457200" rtl="0" algn="l">
              <a:lnSpc>
                <a:spcPct val="120000"/>
              </a:lnSpc>
              <a:spcBef>
                <a:spcPts val="800"/>
              </a:spcBef>
              <a:spcAft>
                <a:spcPts val="0"/>
              </a:spcAft>
              <a:buClr>
                <a:schemeClr val="lt1"/>
              </a:buClr>
              <a:buSzPts val="1300"/>
              <a:buNone/>
              <a:defRPr sz="1100"/>
            </a:lvl1pPr>
            <a:lvl2pPr indent="-228600" lvl="1" marL="914400" rtl="0" algn="l">
              <a:lnSpc>
                <a:spcPct val="120000"/>
              </a:lnSpc>
              <a:spcBef>
                <a:spcPts val="400"/>
              </a:spcBef>
              <a:spcAft>
                <a:spcPts val="0"/>
              </a:spcAft>
              <a:buClr>
                <a:schemeClr val="lt1"/>
              </a:buClr>
              <a:buSzPts val="1100"/>
              <a:buNone/>
              <a:defRPr sz="900"/>
            </a:lvl2pPr>
            <a:lvl3pPr indent="-228600" lvl="2" marL="1371600" rtl="0" algn="l">
              <a:lnSpc>
                <a:spcPct val="120000"/>
              </a:lnSpc>
              <a:spcBef>
                <a:spcPts val="400"/>
              </a:spcBef>
              <a:spcAft>
                <a:spcPts val="0"/>
              </a:spcAft>
              <a:buClr>
                <a:schemeClr val="lt1"/>
              </a:buClr>
              <a:buSzPts val="900"/>
              <a:buNone/>
              <a:defRPr sz="800"/>
            </a:lvl3pPr>
            <a:lvl4pPr indent="-228600" lvl="3" marL="1828800" rtl="0" algn="l">
              <a:lnSpc>
                <a:spcPct val="120000"/>
              </a:lnSpc>
              <a:spcBef>
                <a:spcPts val="400"/>
              </a:spcBef>
              <a:spcAft>
                <a:spcPts val="0"/>
              </a:spcAft>
              <a:buClr>
                <a:schemeClr val="lt1"/>
              </a:buClr>
              <a:buSzPts val="800"/>
              <a:buNone/>
              <a:defRPr sz="700"/>
            </a:lvl4pPr>
            <a:lvl5pPr indent="-228600" lvl="4" marL="2286000" rtl="0" algn="l">
              <a:lnSpc>
                <a:spcPct val="120000"/>
              </a:lnSpc>
              <a:spcBef>
                <a:spcPts val="400"/>
              </a:spcBef>
              <a:spcAft>
                <a:spcPts val="0"/>
              </a:spcAft>
              <a:buClr>
                <a:schemeClr val="lt1"/>
              </a:buClr>
              <a:buSzPts val="800"/>
              <a:buNone/>
              <a:defRPr sz="700"/>
            </a:lvl5pPr>
            <a:lvl6pPr indent="-228600" lvl="5" marL="2743200" rtl="0" algn="l">
              <a:lnSpc>
                <a:spcPct val="120000"/>
              </a:lnSpc>
              <a:spcBef>
                <a:spcPts val="400"/>
              </a:spcBef>
              <a:spcAft>
                <a:spcPts val="0"/>
              </a:spcAft>
              <a:buClr>
                <a:schemeClr val="lt1"/>
              </a:buClr>
              <a:buSzPts val="800"/>
              <a:buNone/>
              <a:defRPr sz="700"/>
            </a:lvl6pPr>
            <a:lvl7pPr indent="-228600" lvl="6" marL="3200400" rtl="0" algn="l">
              <a:lnSpc>
                <a:spcPct val="120000"/>
              </a:lnSpc>
              <a:spcBef>
                <a:spcPts val="400"/>
              </a:spcBef>
              <a:spcAft>
                <a:spcPts val="0"/>
              </a:spcAft>
              <a:buClr>
                <a:schemeClr val="lt1"/>
              </a:buClr>
              <a:buSzPts val="800"/>
              <a:buNone/>
              <a:defRPr sz="700"/>
            </a:lvl7pPr>
            <a:lvl8pPr indent="-228600" lvl="7" marL="3657600" rtl="0" algn="l">
              <a:lnSpc>
                <a:spcPct val="120000"/>
              </a:lnSpc>
              <a:spcBef>
                <a:spcPts val="400"/>
              </a:spcBef>
              <a:spcAft>
                <a:spcPts val="0"/>
              </a:spcAft>
              <a:buClr>
                <a:schemeClr val="lt1"/>
              </a:buClr>
              <a:buSzPts val="800"/>
              <a:buNone/>
              <a:defRPr sz="700"/>
            </a:lvl8pPr>
            <a:lvl9pPr indent="-228600" lvl="8" marL="4114800" rtl="0" algn="l">
              <a:lnSpc>
                <a:spcPct val="120000"/>
              </a:lnSpc>
              <a:spcBef>
                <a:spcPts val="400"/>
              </a:spcBef>
              <a:spcAft>
                <a:spcPts val="0"/>
              </a:spcAft>
              <a:buClr>
                <a:schemeClr val="lt1"/>
              </a:buClr>
              <a:buSzPts val="800"/>
              <a:buNone/>
              <a:defRPr sz="700"/>
            </a:lvl9pPr>
          </a:lstStyle>
          <a:p/>
        </p:txBody>
      </p:sp>
      <p:sp>
        <p:nvSpPr>
          <p:cNvPr id="260" name="Google Shape;260;p28"/>
          <p:cNvSpPr txBox="1"/>
          <p:nvPr>
            <p:ph idx="10" type="dt"/>
          </p:nvPr>
        </p:nvSpPr>
        <p:spPr>
          <a:xfrm>
            <a:off x="5592691" y="4412457"/>
            <a:ext cx="2057400" cy="273825"/>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61" name="Google Shape;261;p28"/>
          <p:cNvSpPr txBox="1"/>
          <p:nvPr>
            <p:ph idx="11" type="ftr"/>
          </p:nvPr>
        </p:nvSpPr>
        <p:spPr>
          <a:xfrm>
            <a:off x="856058" y="4412456"/>
            <a:ext cx="4679550" cy="273825"/>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62" name="Google Shape;262;p28"/>
          <p:cNvSpPr txBox="1"/>
          <p:nvPr>
            <p:ph idx="12" type="sldNum"/>
          </p:nvPr>
        </p:nvSpPr>
        <p:spPr>
          <a:xfrm>
            <a:off x="7707241" y="4412456"/>
            <a:ext cx="578250" cy="273825"/>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及直排文字" type="vertTx">
  <p:cSld name="VERTICAL_TEXT">
    <p:spTree>
      <p:nvGrpSpPr>
        <p:cNvPr id="263" name="Shape 263"/>
        <p:cNvGrpSpPr/>
        <p:nvPr/>
      </p:nvGrpSpPr>
      <p:grpSpPr>
        <a:xfrm>
          <a:off x="0" y="0"/>
          <a:ext cx="0" cy="0"/>
          <a:chOff x="0" y="0"/>
          <a:chExt cx="0" cy="0"/>
        </a:xfrm>
      </p:grpSpPr>
      <p:sp>
        <p:nvSpPr>
          <p:cNvPr id="264" name="Google Shape;264;p29"/>
          <p:cNvSpPr txBox="1"/>
          <p:nvPr>
            <p:ph type="title"/>
          </p:nvPr>
        </p:nvSpPr>
        <p:spPr>
          <a:xfrm>
            <a:off x="856060" y="463889"/>
            <a:ext cx="7429500" cy="1109025"/>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l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65" name="Google Shape;265;p29"/>
          <p:cNvSpPr txBox="1"/>
          <p:nvPr>
            <p:ph idx="1" type="body"/>
          </p:nvPr>
        </p:nvSpPr>
        <p:spPr>
          <a:xfrm rot="5400000">
            <a:off x="3242633" y="-699460"/>
            <a:ext cx="2656350" cy="7429500"/>
          </a:xfrm>
          <a:prstGeom prst="rect">
            <a:avLst/>
          </a:prstGeom>
          <a:noFill/>
          <a:ln>
            <a:noFill/>
          </a:ln>
        </p:spPr>
        <p:txBody>
          <a:bodyPr anchorCtr="0" anchor="t" bIns="34275" lIns="68575" spcFirstLastPara="1" rIns="68575" wrap="square" tIns="34275">
            <a:normAutofit/>
          </a:bodyPr>
          <a:lstStyle>
            <a:lvl1pPr indent="-336550" lvl="0" marL="457200" rtl="0" algn="l">
              <a:lnSpc>
                <a:spcPct val="120000"/>
              </a:lnSpc>
              <a:spcBef>
                <a:spcPts val="800"/>
              </a:spcBef>
              <a:spcAft>
                <a:spcPts val="0"/>
              </a:spcAft>
              <a:buClr>
                <a:schemeClr val="lt1"/>
              </a:buClr>
              <a:buSzPts val="1700"/>
              <a:buChar char="•"/>
              <a:defRPr/>
            </a:lvl1pPr>
            <a:lvl2pPr indent="-336550" lvl="1" marL="914400" rtl="0" algn="l">
              <a:lnSpc>
                <a:spcPct val="120000"/>
              </a:lnSpc>
              <a:spcBef>
                <a:spcPts val="400"/>
              </a:spcBef>
              <a:spcAft>
                <a:spcPts val="0"/>
              </a:spcAft>
              <a:buClr>
                <a:schemeClr val="lt1"/>
              </a:buClr>
              <a:buSzPts val="1700"/>
              <a:buChar char="•"/>
              <a:defRPr/>
            </a:lvl2pPr>
            <a:lvl3pPr indent="-336550" lvl="2" marL="1371600" rtl="0" algn="l">
              <a:lnSpc>
                <a:spcPct val="120000"/>
              </a:lnSpc>
              <a:spcBef>
                <a:spcPts val="400"/>
              </a:spcBef>
              <a:spcAft>
                <a:spcPts val="0"/>
              </a:spcAft>
              <a:buClr>
                <a:schemeClr val="lt1"/>
              </a:buClr>
              <a:buSzPts val="1700"/>
              <a:buChar char="•"/>
              <a:defRPr/>
            </a:lvl3pPr>
            <a:lvl4pPr indent="-336550" lvl="3" marL="1828800" rtl="0" algn="l">
              <a:lnSpc>
                <a:spcPct val="120000"/>
              </a:lnSpc>
              <a:spcBef>
                <a:spcPts val="400"/>
              </a:spcBef>
              <a:spcAft>
                <a:spcPts val="0"/>
              </a:spcAft>
              <a:buClr>
                <a:schemeClr val="lt1"/>
              </a:buClr>
              <a:buSzPts val="1700"/>
              <a:buChar char="•"/>
              <a:defRPr/>
            </a:lvl4pPr>
            <a:lvl5pPr indent="-336550" lvl="4" marL="2286000" rtl="0" algn="l">
              <a:lnSpc>
                <a:spcPct val="120000"/>
              </a:lnSpc>
              <a:spcBef>
                <a:spcPts val="400"/>
              </a:spcBef>
              <a:spcAft>
                <a:spcPts val="0"/>
              </a:spcAft>
              <a:buClr>
                <a:schemeClr val="lt1"/>
              </a:buClr>
              <a:buSzPts val="1700"/>
              <a:buChar char="•"/>
              <a:defRPr/>
            </a:lvl5pPr>
            <a:lvl6pPr indent="-336550" lvl="5" marL="2743200" rtl="0" algn="l">
              <a:lnSpc>
                <a:spcPct val="120000"/>
              </a:lnSpc>
              <a:spcBef>
                <a:spcPts val="400"/>
              </a:spcBef>
              <a:spcAft>
                <a:spcPts val="0"/>
              </a:spcAft>
              <a:buClr>
                <a:schemeClr val="lt1"/>
              </a:buClr>
              <a:buSzPts val="1700"/>
              <a:buChar char="•"/>
              <a:defRPr/>
            </a:lvl6pPr>
            <a:lvl7pPr indent="-336550" lvl="6" marL="3200400" rtl="0" algn="l">
              <a:lnSpc>
                <a:spcPct val="120000"/>
              </a:lnSpc>
              <a:spcBef>
                <a:spcPts val="400"/>
              </a:spcBef>
              <a:spcAft>
                <a:spcPts val="0"/>
              </a:spcAft>
              <a:buClr>
                <a:schemeClr val="lt1"/>
              </a:buClr>
              <a:buSzPts val="1700"/>
              <a:buChar char="•"/>
              <a:defRPr/>
            </a:lvl7pPr>
            <a:lvl8pPr indent="-336550" lvl="7" marL="3657600" rtl="0" algn="l">
              <a:lnSpc>
                <a:spcPct val="120000"/>
              </a:lnSpc>
              <a:spcBef>
                <a:spcPts val="400"/>
              </a:spcBef>
              <a:spcAft>
                <a:spcPts val="0"/>
              </a:spcAft>
              <a:buClr>
                <a:schemeClr val="lt1"/>
              </a:buClr>
              <a:buSzPts val="1700"/>
              <a:buChar char="•"/>
              <a:defRPr/>
            </a:lvl8pPr>
            <a:lvl9pPr indent="-336550" lvl="8" marL="4114800" rtl="0" algn="l">
              <a:lnSpc>
                <a:spcPct val="120000"/>
              </a:lnSpc>
              <a:spcBef>
                <a:spcPts val="400"/>
              </a:spcBef>
              <a:spcAft>
                <a:spcPts val="0"/>
              </a:spcAft>
              <a:buClr>
                <a:schemeClr val="lt1"/>
              </a:buClr>
              <a:buSzPts val="1700"/>
              <a:buChar char="•"/>
              <a:defRPr/>
            </a:lvl9pPr>
          </a:lstStyle>
          <a:p/>
        </p:txBody>
      </p:sp>
      <p:sp>
        <p:nvSpPr>
          <p:cNvPr id="266" name="Google Shape;266;p29"/>
          <p:cNvSpPr txBox="1"/>
          <p:nvPr>
            <p:ph idx="10" type="dt"/>
          </p:nvPr>
        </p:nvSpPr>
        <p:spPr>
          <a:xfrm>
            <a:off x="5592691" y="4412457"/>
            <a:ext cx="2057400" cy="273825"/>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67" name="Google Shape;267;p29"/>
          <p:cNvSpPr txBox="1"/>
          <p:nvPr>
            <p:ph idx="11" type="ftr"/>
          </p:nvPr>
        </p:nvSpPr>
        <p:spPr>
          <a:xfrm>
            <a:off x="856058" y="4412456"/>
            <a:ext cx="4679550" cy="273825"/>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68" name="Google Shape;268;p29"/>
          <p:cNvSpPr txBox="1"/>
          <p:nvPr>
            <p:ph idx="12" type="sldNum"/>
          </p:nvPr>
        </p:nvSpPr>
        <p:spPr>
          <a:xfrm>
            <a:off x="7707241" y="4412456"/>
            <a:ext cx="578250" cy="273825"/>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直排標題及文字" type="vertTitleAndTx">
  <p:cSld name="VERTICAL_TITLE_AND_VERTICAL_TEXT">
    <p:spTree>
      <p:nvGrpSpPr>
        <p:cNvPr id="269" name="Shape 269"/>
        <p:cNvGrpSpPr/>
        <p:nvPr/>
      </p:nvGrpSpPr>
      <p:grpSpPr>
        <a:xfrm>
          <a:off x="0" y="0"/>
          <a:ext cx="0" cy="0"/>
          <a:chOff x="0" y="0"/>
          <a:chExt cx="0" cy="0"/>
        </a:xfrm>
      </p:grpSpPr>
      <p:sp>
        <p:nvSpPr>
          <p:cNvPr id="270" name="Google Shape;270;p30"/>
          <p:cNvSpPr txBox="1"/>
          <p:nvPr>
            <p:ph type="title"/>
          </p:nvPr>
        </p:nvSpPr>
        <p:spPr>
          <a:xfrm rot="5400000">
            <a:off x="5590621" y="1648462"/>
            <a:ext cx="3886200" cy="1503675"/>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l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71" name="Google Shape;271;p30"/>
          <p:cNvSpPr txBox="1"/>
          <p:nvPr>
            <p:ph idx="1" type="body"/>
          </p:nvPr>
        </p:nvSpPr>
        <p:spPr>
          <a:xfrm rot="5400000">
            <a:off x="1818638" y="-505463"/>
            <a:ext cx="3886200" cy="5811525"/>
          </a:xfrm>
          <a:prstGeom prst="rect">
            <a:avLst/>
          </a:prstGeom>
          <a:noFill/>
          <a:ln>
            <a:noFill/>
          </a:ln>
        </p:spPr>
        <p:txBody>
          <a:bodyPr anchorCtr="0" anchor="t" bIns="34275" lIns="68575" spcFirstLastPara="1" rIns="68575" wrap="square" tIns="34275">
            <a:normAutofit/>
          </a:bodyPr>
          <a:lstStyle>
            <a:lvl1pPr indent="-336550" lvl="0" marL="457200" rtl="0" algn="l">
              <a:lnSpc>
                <a:spcPct val="120000"/>
              </a:lnSpc>
              <a:spcBef>
                <a:spcPts val="800"/>
              </a:spcBef>
              <a:spcAft>
                <a:spcPts val="0"/>
              </a:spcAft>
              <a:buClr>
                <a:schemeClr val="lt1"/>
              </a:buClr>
              <a:buSzPts val="1700"/>
              <a:buChar char="•"/>
              <a:defRPr/>
            </a:lvl1pPr>
            <a:lvl2pPr indent="-336550" lvl="1" marL="914400" rtl="0" algn="l">
              <a:lnSpc>
                <a:spcPct val="120000"/>
              </a:lnSpc>
              <a:spcBef>
                <a:spcPts val="400"/>
              </a:spcBef>
              <a:spcAft>
                <a:spcPts val="0"/>
              </a:spcAft>
              <a:buClr>
                <a:schemeClr val="lt1"/>
              </a:buClr>
              <a:buSzPts val="1700"/>
              <a:buChar char="•"/>
              <a:defRPr/>
            </a:lvl2pPr>
            <a:lvl3pPr indent="-336550" lvl="2" marL="1371600" rtl="0" algn="l">
              <a:lnSpc>
                <a:spcPct val="120000"/>
              </a:lnSpc>
              <a:spcBef>
                <a:spcPts val="400"/>
              </a:spcBef>
              <a:spcAft>
                <a:spcPts val="0"/>
              </a:spcAft>
              <a:buClr>
                <a:schemeClr val="lt1"/>
              </a:buClr>
              <a:buSzPts val="1700"/>
              <a:buChar char="•"/>
              <a:defRPr/>
            </a:lvl3pPr>
            <a:lvl4pPr indent="-336550" lvl="3" marL="1828800" rtl="0" algn="l">
              <a:lnSpc>
                <a:spcPct val="120000"/>
              </a:lnSpc>
              <a:spcBef>
                <a:spcPts val="400"/>
              </a:spcBef>
              <a:spcAft>
                <a:spcPts val="0"/>
              </a:spcAft>
              <a:buClr>
                <a:schemeClr val="lt1"/>
              </a:buClr>
              <a:buSzPts val="1700"/>
              <a:buChar char="•"/>
              <a:defRPr/>
            </a:lvl4pPr>
            <a:lvl5pPr indent="-336550" lvl="4" marL="2286000" rtl="0" algn="l">
              <a:lnSpc>
                <a:spcPct val="120000"/>
              </a:lnSpc>
              <a:spcBef>
                <a:spcPts val="400"/>
              </a:spcBef>
              <a:spcAft>
                <a:spcPts val="0"/>
              </a:spcAft>
              <a:buClr>
                <a:schemeClr val="lt1"/>
              </a:buClr>
              <a:buSzPts val="1700"/>
              <a:buChar char="•"/>
              <a:defRPr/>
            </a:lvl5pPr>
            <a:lvl6pPr indent="-336550" lvl="5" marL="2743200" rtl="0" algn="l">
              <a:lnSpc>
                <a:spcPct val="120000"/>
              </a:lnSpc>
              <a:spcBef>
                <a:spcPts val="400"/>
              </a:spcBef>
              <a:spcAft>
                <a:spcPts val="0"/>
              </a:spcAft>
              <a:buClr>
                <a:schemeClr val="lt1"/>
              </a:buClr>
              <a:buSzPts val="1700"/>
              <a:buChar char="•"/>
              <a:defRPr/>
            </a:lvl6pPr>
            <a:lvl7pPr indent="-336550" lvl="6" marL="3200400" rtl="0" algn="l">
              <a:lnSpc>
                <a:spcPct val="120000"/>
              </a:lnSpc>
              <a:spcBef>
                <a:spcPts val="400"/>
              </a:spcBef>
              <a:spcAft>
                <a:spcPts val="0"/>
              </a:spcAft>
              <a:buClr>
                <a:schemeClr val="lt1"/>
              </a:buClr>
              <a:buSzPts val="1700"/>
              <a:buChar char="•"/>
              <a:defRPr/>
            </a:lvl7pPr>
            <a:lvl8pPr indent="-336550" lvl="7" marL="3657600" rtl="0" algn="l">
              <a:lnSpc>
                <a:spcPct val="120000"/>
              </a:lnSpc>
              <a:spcBef>
                <a:spcPts val="400"/>
              </a:spcBef>
              <a:spcAft>
                <a:spcPts val="0"/>
              </a:spcAft>
              <a:buClr>
                <a:schemeClr val="lt1"/>
              </a:buClr>
              <a:buSzPts val="1700"/>
              <a:buChar char="•"/>
              <a:defRPr/>
            </a:lvl8pPr>
            <a:lvl9pPr indent="-336550" lvl="8" marL="4114800" rtl="0" algn="l">
              <a:lnSpc>
                <a:spcPct val="120000"/>
              </a:lnSpc>
              <a:spcBef>
                <a:spcPts val="400"/>
              </a:spcBef>
              <a:spcAft>
                <a:spcPts val="0"/>
              </a:spcAft>
              <a:buClr>
                <a:schemeClr val="lt1"/>
              </a:buClr>
              <a:buSzPts val="1700"/>
              <a:buChar char="•"/>
              <a:defRPr/>
            </a:lvl9pPr>
          </a:lstStyle>
          <a:p/>
        </p:txBody>
      </p:sp>
      <p:sp>
        <p:nvSpPr>
          <p:cNvPr id="272" name="Google Shape;272;p30"/>
          <p:cNvSpPr txBox="1"/>
          <p:nvPr>
            <p:ph idx="10" type="dt"/>
          </p:nvPr>
        </p:nvSpPr>
        <p:spPr>
          <a:xfrm>
            <a:off x="5592691" y="4412457"/>
            <a:ext cx="2057400" cy="273825"/>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73" name="Google Shape;273;p30"/>
          <p:cNvSpPr txBox="1"/>
          <p:nvPr>
            <p:ph idx="11" type="ftr"/>
          </p:nvPr>
        </p:nvSpPr>
        <p:spPr>
          <a:xfrm>
            <a:off x="856058" y="4412456"/>
            <a:ext cx="4679550" cy="273825"/>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74" name="Google Shape;274;p30"/>
          <p:cNvSpPr txBox="1"/>
          <p:nvPr>
            <p:ph idx="12" type="sldNum"/>
          </p:nvPr>
        </p:nvSpPr>
        <p:spPr>
          <a:xfrm>
            <a:off x="7707241" y="4412456"/>
            <a:ext cx="578250" cy="273825"/>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theme" Target="../theme/theme3.xml"/><Relationship Id="rId11" Type="http://schemas.openxmlformats.org/officeDocument/2006/relationships/slideLayout" Target="../slideLayouts/slideLayout20.xml"/><Relationship Id="rId10" Type="http://schemas.openxmlformats.org/officeDocument/2006/relationships/slideLayout" Target="../slideLayouts/slideLayout19.xml"/><Relationship Id="rId13" Type="http://schemas.openxmlformats.org/officeDocument/2006/relationships/slideLayout" Target="../slideLayouts/slideLayout22.xml"/><Relationship Id="rId12" Type="http://schemas.openxmlformats.org/officeDocument/2006/relationships/slideLayout" Target="../slideLayouts/slideLayout21.xml"/><Relationship Id="rId1" Type="http://schemas.openxmlformats.org/officeDocument/2006/relationships/image" Target="../media/image10.png"/><Relationship Id="rId2" Type="http://schemas.openxmlformats.org/officeDocument/2006/relationships/image" Target="../media/image2.png"/><Relationship Id="rId3" Type="http://schemas.openxmlformats.org/officeDocument/2006/relationships/slideLayout" Target="../slideLayouts/slideLayout12.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5" Type="http://schemas.openxmlformats.org/officeDocument/2006/relationships/slideLayout" Target="../slideLayouts/slideLayout24.xml"/><Relationship Id="rId14" Type="http://schemas.openxmlformats.org/officeDocument/2006/relationships/slideLayout" Target="../slideLayouts/slideLayout23.xml"/><Relationship Id="rId17" Type="http://schemas.openxmlformats.org/officeDocument/2006/relationships/slideLayout" Target="../slideLayouts/slideLayout26.xml"/><Relationship Id="rId16" Type="http://schemas.openxmlformats.org/officeDocument/2006/relationships/slideLayout" Target="../slideLayouts/slideLayout25.xml"/><Relationship Id="rId5" Type="http://schemas.openxmlformats.org/officeDocument/2006/relationships/slideLayout" Target="../slideLayouts/slideLayout14.xml"/><Relationship Id="rId19" Type="http://schemas.openxmlformats.org/officeDocument/2006/relationships/slideLayout" Target="../slideLayouts/slideLayout28.xml"/><Relationship Id="rId6" Type="http://schemas.openxmlformats.org/officeDocument/2006/relationships/slideLayout" Target="../slideLayouts/slideLayout15.xml"/><Relationship Id="rId18" Type="http://schemas.openxmlformats.org/officeDocument/2006/relationships/slideLayout" Target="../slideLayouts/slideLayout27.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zh-TW"/>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0" name="Shape 50"/>
        <p:cNvGrpSpPr/>
        <p:nvPr/>
      </p:nvGrpSpPr>
      <p:grpSpPr>
        <a:xfrm>
          <a:off x="0" y="0"/>
          <a:ext cx="0" cy="0"/>
          <a:chOff x="0" y="0"/>
          <a:chExt cx="0" cy="0"/>
        </a:xfrm>
      </p:grpSpPr>
      <p:pic>
        <p:nvPicPr>
          <p:cNvPr descr="\\DROBO-FS\QuickDrops\JB\PPTX NG\Droplets\LightingOverlay.png" id="51" name="Google Shape;51;p13"/>
          <p:cNvPicPr preferRelativeResize="0"/>
          <p:nvPr/>
        </p:nvPicPr>
        <p:blipFill rotWithShape="1">
          <a:blip r:embed="rId2">
            <a:alphaModFix amt="30000"/>
          </a:blip>
          <a:srcRect b="0" l="0" r="0" t="0"/>
          <a:stretch/>
        </p:blipFill>
        <p:spPr>
          <a:xfrm>
            <a:off x="0" y="-1"/>
            <a:ext cx="9144004" cy="5143500"/>
          </a:xfrm>
          <a:prstGeom prst="rect">
            <a:avLst/>
          </a:prstGeom>
          <a:noFill/>
          <a:ln>
            <a:noFill/>
          </a:ln>
        </p:spPr>
      </p:pic>
      <p:grpSp>
        <p:nvGrpSpPr>
          <p:cNvPr id="52" name="Google Shape;52;p13"/>
          <p:cNvGrpSpPr/>
          <p:nvPr/>
        </p:nvGrpSpPr>
        <p:grpSpPr>
          <a:xfrm>
            <a:off x="-10716" y="0"/>
            <a:ext cx="9040416" cy="5143500"/>
            <a:chOff x="-14288" y="0"/>
            <a:chExt cx="12053888" cy="6858001"/>
          </a:xfrm>
        </p:grpSpPr>
        <p:grpSp>
          <p:nvGrpSpPr>
            <p:cNvPr id="53" name="Google Shape;53;p13"/>
            <p:cNvGrpSpPr/>
            <p:nvPr/>
          </p:nvGrpSpPr>
          <p:grpSpPr>
            <a:xfrm>
              <a:off x="-14288" y="0"/>
              <a:ext cx="1220788" cy="6858001"/>
              <a:chOff x="-14288" y="0"/>
              <a:chExt cx="1220788" cy="6858001"/>
            </a:xfrm>
          </p:grpSpPr>
          <p:sp>
            <p:nvSpPr>
              <p:cNvPr id="54" name="Google Shape;54;p13"/>
              <p:cNvSpPr/>
              <p:nvPr/>
            </p:nvSpPr>
            <p:spPr>
              <a:xfrm>
                <a:off x="114300" y="4763"/>
                <a:ext cx="23700" cy="2181300"/>
              </a:xfrm>
              <a:prstGeom prst="rect">
                <a:avLst/>
              </a:pr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5" name="Google Shape;55;p13"/>
              <p:cNvSpPr/>
              <p:nvPr/>
            </p:nvSpPr>
            <p:spPr>
              <a:xfrm>
                <a:off x="33337" y="217646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6" name="Google Shape;56;p13"/>
              <p:cNvSpPr/>
              <p:nvPr/>
            </p:nvSpPr>
            <p:spPr>
              <a:xfrm>
                <a:off x="28575" y="4021138"/>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7" name="Google Shape;57;p13"/>
              <p:cNvSpPr/>
              <p:nvPr/>
            </p:nvSpPr>
            <p:spPr>
              <a:xfrm>
                <a:off x="200025" y="4763"/>
                <a:ext cx="369888" cy="1811338"/>
              </a:xfrm>
              <a:custGeom>
                <a:rect b="b" l="l" r="r" t="t"/>
                <a:pathLst>
                  <a:path extrusionOk="0" h="1141" w="233">
                    <a:moveTo>
                      <a:pt x="218" y="1141"/>
                    </a:moveTo>
                    <a:lnTo>
                      <a:pt x="0" y="626"/>
                    </a:lnTo>
                    <a:lnTo>
                      <a:pt x="0" y="0"/>
                    </a:lnTo>
                    <a:lnTo>
                      <a:pt x="15" y="0"/>
                    </a:lnTo>
                    <a:lnTo>
                      <a:pt x="15" y="623"/>
                    </a:lnTo>
                    <a:lnTo>
                      <a:pt x="233" y="1135"/>
                    </a:lnTo>
                    <a:lnTo>
                      <a:pt x="218" y="1141"/>
                    </a:lnTo>
                    <a:close/>
                  </a:path>
                </a:pathLst>
              </a:custGeom>
              <a:gradFill>
                <a:gsLst>
                  <a:gs pos="0">
                    <a:schemeClr val="lt2"/>
                  </a:gs>
                  <a:gs pos="100000">
                    <a:srgbClr val="3B4B54"/>
                  </a:gs>
                </a:gsLst>
                <a:lin ang="5400012" scaled="0"/>
              </a:gradFill>
              <a:ln>
                <a:noFill/>
              </a:ln>
            </p:spPr>
          </p:sp>
          <p:sp>
            <p:nvSpPr>
              <p:cNvPr id="58" name="Google Shape;58;p13"/>
              <p:cNvSpPr/>
              <p:nvPr/>
            </p:nvSpPr>
            <p:spPr>
              <a:xfrm>
                <a:off x="503237" y="1801813"/>
                <a:ext cx="190500" cy="188913"/>
              </a:xfrm>
              <a:custGeom>
                <a:rect b="b" l="l" r="r" t="t"/>
                <a:pathLst>
                  <a:path extrusionOk="0" h="40" w="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9" name="Google Shape;59;p13"/>
              <p:cNvSpPr/>
              <p:nvPr/>
            </p:nvSpPr>
            <p:spPr>
              <a:xfrm>
                <a:off x="285750" y="4763"/>
                <a:ext cx="369888" cy="1430338"/>
              </a:xfrm>
              <a:custGeom>
                <a:rect b="b" l="l" r="r" t="t"/>
                <a:pathLst>
                  <a:path extrusionOk="0" h="901" w="233">
                    <a:moveTo>
                      <a:pt x="221" y="901"/>
                    </a:moveTo>
                    <a:lnTo>
                      <a:pt x="0" y="383"/>
                    </a:lnTo>
                    <a:lnTo>
                      <a:pt x="0" y="0"/>
                    </a:lnTo>
                    <a:lnTo>
                      <a:pt x="18" y="0"/>
                    </a:lnTo>
                    <a:lnTo>
                      <a:pt x="18" y="380"/>
                    </a:lnTo>
                    <a:lnTo>
                      <a:pt x="233" y="895"/>
                    </a:lnTo>
                    <a:lnTo>
                      <a:pt x="221" y="901"/>
                    </a:lnTo>
                    <a:close/>
                  </a:path>
                </a:pathLst>
              </a:custGeom>
              <a:gradFill>
                <a:gsLst>
                  <a:gs pos="0">
                    <a:schemeClr val="lt2"/>
                  </a:gs>
                  <a:gs pos="100000">
                    <a:srgbClr val="3B4B54"/>
                  </a:gs>
                </a:gsLst>
                <a:lin ang="5400012" scaled="0"/>
              </a:gradFill>
              <a:ln>
                <a:noFill/>
              </a:ln>
            </p:spPr>
          </p:sp>
          <p:sp>
            <p:nvSpPr>
              <p:cNvPr id="60" name="Google Shape;60;p13"/>
              <p:cNvSpPr/>
              <p:nvPr/>
            </p:nvSpPr>
            <p:spPr>
              <a:xfrm>
                <a:off x="546100" y="0"/>
                <a:ext cx="152400" cy="912813"/>
              </a:xfrm>
              <a:custGeom>
                <a:rect b="b" l="l" r="r" t="t"/>
                <a:pathLst>
                  <a:path extrusionOk="0" h="575" w="96">
                    <a:moveTo>
                      <a:pt x="96" y="575"/>
                    </a:moveTo>
                    <a:lnTo>
                      <a:pt x="78" y="575"/>
                    </a:lnTo>
                    <a:lnTo>
                      <a:pt x="78" y="192"/>
                    </a:lnTo>
                    <a:lnTo>
                      <a:pt x="0" y="6"/>
                    </a:lnTo>
                    <a:lnTo>
                      <a:pt x="15" y="0"/>
                    </a:lnTo>
                    <a:lnTo>
                      <a:pt x="96" y="189"/>
                    </a:lnTo>
                    <a:lnTo>
                      <a:pt x="96" y="575"/>
                    </a:lnTo>
                    <a:close/>
                  </a:path>
                </a:pathLst>
              </a:custGeom>
              <a:gradFill>
                <a:gsLst>
                  <a:gs pos="0">
                    <a:schemeClr val="lt2"/>
                  </a:gs>
                  <a:gs pos="100000">
                    <a:srgbClr val="3B4B54"/>
                  </a:gs>
                </a:gsLst>
                <a:lin ang="5400012" scaled="0"/>
              </a:gradFill>
              <a:ln>
                <a:noFill/>
              </a:ln>
            </p:spPr>
          </p:sp>
          <p:sp>
            <p:nvSpPr>
              <p:cNvPr id="61" name="Google Shape;61;p13"/>
              <p:cNvSpPr/>
              <p:nvPr/>
            </p:nvSpPr>
            <p:spPr>
              <a:xfrm>
                <a:off x="588962" y="1420813"/>
                <a:ext cx="190500" cy="190500"/>
              </a:xfrm>
              <a:custGeom>
                <a:rect b="b" l="l" r="r" t="t"/>
                <a:pathLst>
                  <a:path extrusionOk="0" h="40" w="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2" name="Google Shape;62;p13"/>
              <p:cNvSpPr/>
              <p:nvPr/>
            </p:nvSpPr>
            <p:spPr>
              <a:xfrm>
                <a:off x="588962" y="9032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3" name="Google Shape;63;p13"/>
              <p:cNvSpPr/>
              <p:nvPr/>
            </p:nvSpPr>
            <p:spPr>
              <a:xfrm>
                <a:off x="641350" y="0"/>
                <a:ext cx="422275" cy="527050"/>
              </a:xfrm>
              <a:custGeom>
                <a:rect b="b" l="l" r="r" t="t"/>
                <a:pathLst>
                  <a:path extrusionOk="0" h="332" w="266">
                    <a:moveTo>
                      <a:pt x="257" y="332"/>
                    </a:moveTo>
                    <a:lnTo>
                      <a:pt x="48" y="123"/>
                    </a:lnTo>
                    <a:lnTo>
                      <a:pt x="0" y="6"/>
                    </a:lnTo>
                    <a:lnTo>
                      <a:pt x="15" y="0"/>
                    </a:lnTo>
                    <a:lnTo>
                      <a:pt x="63" y="114"/>
                    </a:lnTo>
                    <a:lnTo>
                      <a:pt x="266" y="320"/>
                    </a:lnTo>
                    <a:lnTo>
                      <a:pt x="257" y="332"/>
                    </a:lnTo>
                    <a:close/>
                  </a:path>
                </a:pathLst>
              </a:custGeom>
              <a:gradFill>
                <a:gsLst>
                  <a:gs pos="0">
                    <a:schemeClr val="lt2"/>
                  </a:gs>
                  <a:gs pos="100000">
                    <a:srgbClr val="3B4B54"/>
                  </a:gs>
                </a:gsLst>
                <a:lin ang="5400012" scaled="0"/>
              </a:gradFill>
              <a:ln>
                <a:noFill/>
              </a:ln>
            </p:spPr>
          </p:sp>
          <p:sp>
            <p:nvSpPr>
              <p:cNvPr id="64" name="Google Shape;64;p13"/>
              <p:cNvSpPr/>
              <p:nvPr/>
            </p:nvSpPr>
            <p:spPr>
              <a:xfrm>
                <a:off x="1020762" y="488950"/>
                <a:ext cx="161925" cy="147638"/>
              </a:xfrm>
              <a:custGeom>
                <a:rect b="b" l="l" r="r" t="t"/>
                <a:pathLst>
                  <a:path extrusionOk="0" h="31" w="34">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cxnSp>
            <p:nvCxnSpPr>
              <p:cNvPr id="65" name="Google Shape;65;p13"/>
              <p:cNvCxnSpPr/>
              <p:nvPr/>
            </p:nvCxnSpPr>
            <p:spPr>
              <a:xfrm>
                <a:off x="-4763" y="9525"/>
                <a:ext cx="0" cy="0"/>
              </a:xfrm>
              <a:prstGeom prst="straightConnector1">
                <a:avLst/>
              </a:prstGeom>
              <a:gradFill>
                <a:gsLst>
                  <a:gs pos="0">
                    <a:schemeClr val="lt2"/>
                  </a:gs>
                  <a:gs pos="100000">
                    <a:srgbClr val="3B4B54"/>
                  </a:gs>
                </a:gsLst>
                <a:lin ang="5400012" scaled="0"/>
              </a:gradFill>
              <a:ln cap="flat" cmpd="sng" w="9525">
                <a:solidFill>
                  <a:srgbClr val="FFFFFF"/>
                </a:solidFill>
                <a:prstDash val="solid"/>
                <a:miter lim="800000"/>
                <a:headEnd len="med" w="med" type="none"/>
                <a:tailEnd len="med" w="med" type="none"/>
              </a:ln>
            </p:spPr>
          </p:cxnSp>
          <p:sp>
            <p:nvSpPr>
              <p:cNvPr id="66" name="Google Shape;66;p13"/>
              <p:cNvSpPr/>
              <p:nvPr/>
            </p:nvSpPr>
            <p:spPr>
              <a:xfrm>
                <a:off x="9525" y="1801813"/>
                <a:ext cx="123825" cy="127000"/>
              </a:xfrm>
              <a:custGeom>
                <a:rect b="b" l="l" r="r" t="t"/>
                <a:pathLst>
                  <a:path extrusionOk="0" h="80" w="78">
                    <a:moveTo>
                      <a:pt x="6" y="80"/>
                    </a:moveTo>
                    <a:lnTo>
                      <a:pt x="0" y="71"/>
                    </a:lnTo>
                    <a:lnTo>
                      <a:pt x="69" y="0"/>
                    </a:lnTo>
                    <a:lnTo>
                      <a:pt x="78" y="9"/>
                    </a:lnTo>
                    <a:lnTo>
                      <a:pt x="6" y="80"/>
                    </a:lnTo>
                    <a:close/>
                  </a:path>
                </a:pathLst>
              </a:custGeom>
              <a:gradFill>
                <a:gsLst>
                  <a:gs pos="0">
                    <a:schemeClr val="lt2"/>
                  </a:gs>
                  <a:gs pos="100000">
                    <a:srgbClr val="3B4B54"/>
                  </a:gs>
                </a:gsLst>
                <a:lin ang="5400012" scaled="0"/>
              </a:gradFill>
              <a:ln>
                <a:noFill/>
              </a:ln>
            </p:spPr>
          </p:sp>
          <p:sp>
            <p:nvSpPr>
              <p:cNvPr id="67" name="Google Shape;67;p13"/>
              <p:cNvSpPr/>
              <p:nvPr/>
            </p:nvSpPr>
            <p:spPr>
              <a:xfrm>
                <a:off x="-9525" y="3549650"/>
                <a:ext cx="147638" cy="481013"/>
              </a:xfrm>
              <a:custGeom>
                <a:rect b="b" l="l" r="r" t="t"/>
                <a:pathLst>
                  <a:path extrusionOk="0" h="303" w="93">
                    <a:moveTo>
                      <a:pt x="93" y="303"/>
                    </a:moveTo>
                    <a:lnTo>
                      <a:pt x="78" y="303"/>
                    </a:lnTo>
                    <a:lnTo>
                      <a:pt x="78" y="78"/>
                    </a:lnTo>
                    <a:lnTo>
                      <a:pt x="0" y="12"/>
                    </a:lnTo>
                    <a:lnTo>
                      <a:pt x="12" y="0"/>
                    </a:lnTo>
                    <a:lnTo>
                      <a:pt x="93" y="69"/>
                    </a:lnTo>
                    <a:lnTo>
                      <a:pt x="93" y="303"/>
                    </a:lnTo>
                    <a:close/>
                  </a:path>
                </a:pathLst>
              </a:custGeom>
              <a:gradFill>
                <a:gsLst>
                  <a:gs pos="0">
                    <a:schemeClr val="lt2"/>
                  </a:gs>
                  <a:gs pos="100000">
                    <a:srgbClr val="3B4B54"/>
                  </a:gs>
                </a:gsLst>
                <a:lin ang="5400012" scaled="0"/>
              </a:gradFill>
              <a:ln>
                <a:noFill/>
              </a:ln>
            </p:spPr>
          </p:sp>
          <p:sp>
            <p:nvSpPr>
              <p:cNvPr id="68" name="Google Shape;68;p13"/>
              <p:cNvSpPr/>
              <p:nvPr/>
            </p:nvSpPr>
            <p:spPr>
              <a:xfrm>
                <a:off x="128587" y="1382713"/>
                <a:ext cx="142875" cy="476250"/>
              </a:xfrm>
              <a:custGeom>
                <a:rect b="b" l="l" r="r" t="t"/>
                <a:pathLst>
                  <a:path extrusionOk="0" h="300" w="90">
                    <a:moveTo>
                      <a:pt x="90" y="300"/>
                    </a:moveTo>
                    <a:lnTo>
                      <a:pt x="78" y="300"/>
                    </a:lnTo>
                    <a:lnTo>
                      <a:pt x="78" y="84"/>
                    </a:lnTo>
                    <a:lnTo>
                      <a:pt x="0" y="9"/>
                    </a:lnTo>
                    <a:lnTo>
                      <a:pt x="9" y="0"/>
                    </a:lnTo>
                    <a:lnTo>
                      <a:pt x="90" y="81"/>
                    </a:lnTo>
                    <a:lnTo>
                      <a:pt x="90" y="300"/>
                    </a:lnTo>
                    <a:close/>
                  </a:path>
                </a:pathLst>
              </a:custGeom>
              <a:gradFill>
                <a:gsLst>
                  <a:gs pos="0">
                    <a:schemeClr val="lt2"/>
                  </a:gs>
                  <a:gs pos="100000">
                    <a:srgbClr val="3B4B54"/>
                  </a:gs>
                </a:gsLst>
                <a:lin ang="5400012" scaled="0"/>
              </a:gradFill>
              <a:ln>
                <a:noFill/>
              </a:ln>
            </p:spPr>
          </p:sp>
          <p:sp>
            <p:nvSpPr>
              <p:cNvPr id="69" name="Google Shape;69;p13"/>
              <p:cNvSpPr/>
              <p:nvPr/>
            </p:nvSpPr>
            <p:spPr>
              <a:xfrm>
                <a:off x="204787" y="1849438"/>
                <a:ext cx="114300" cy="107950"/>
              </a:xfrm>
              <a:custGeom>
                <a:rect b="b" l="l" r="r" t="t"/>
                <a:pathLst>
                  <a:path extrusionOk="0" h="23" w="24">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0" name="Google Shape;70;p13"/>
              <p:cNvSpPr/>
              <p:nvPr/>
            </p:nvSpPr>
            <p:spPr>
              <a:xfrm>
                <a:off x="133350" y="4662488"/>
                <a:ext cx="23700" cy="2181300"/>
              </a:xfrm>
              <a:prstGeom prst="rect">
                <a:avLst/>
              </a:pr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1" name="Google Shape;71;p13"/>
              <p:cNvSpPr/>
              <p:nvPr/>
            </p:nvSpPr>
            <p:spPr>
              <a:xfrm>
                <a:off x="223837" y="5041900"/>
                <a:ext cx="369888" cy="1801813"/>
              </a:xfrm>
              <a:custGeom>
                <a:rect b="b" l="l" r="r" t="t"/>
                <a:pathLst>
                  <a:path extrusionOk="0" h="1135" w="233">
                    <a:moveTo>
                      <a:pt x="15" y="1135"/>
                    </a:moveTo>
                    <a:lnTo>
                      <a:pt x="0" y="1135"/>
                    </a:lnTo>
                    <a:lnTo>
                      <a:pt x="0" y="515"/>
                    </a:lnTo>
                    <a:lnTo>
                      <a:pt x="0" y="512"/>
                    </a:lnTo>
                    <a:lnTo>
                      <a:pt x="218" y="0"/>
                    </a:lnTo>
                    <a:lnTo>
                      <a:pt x="233" y="6"/>
                    </a:lnTo>
                    <a:lnTo>
                      <a:pt x="15" y="518"/>
                    </a:lnTo>
                    <a:lnTo>
                      <a:pt x="15" y="1135"/>
                    </a:lnTo>
                    <a:close/>
                  </a:path>
                </a:pathLst>
              </a:custGeom>
              <a:gradFill>
                <a:gsLst>
                  <a:gs pos="0">
                    <a:schemeClr val="lt2"/>
                  </a:gs>
                  <a:gs pos="100000">
                    <a:srgbClr val="3B4B54"/>
                  </a:gs>
                </a:gsLst>
                <a:lin ang="5400012" scaled="0"/>
              </a:gradFill>
              <a:ln>
                <a:noFill/>
              </a:ln>
            </p:spPr>
          </p:sp>
          <p:sp>
            <p:nvSpPr>
              <p:cNvPr id="72" name="Google Shape;72;p13"/>
              <p:cNvSpPr/>
              <p:nvPr/>
            </p:nvSpPr>
            <p:spPr>
              <a:xfrm>
                <a:off x="52387" y="44815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3" name="Google Shape;73;p13"/>
              <p:cNvSpPr/>
              <p:nvPr/>
            </p:nvSpPr>
            <p:spPr>
              <a:xfrm>
                <a:off x="-14288" y="5627688"/>
                <a:ext cx="85725" cy="1216025"/>
              </a:xfrm>
              <a:custGeom>
                <a:rect b="b" l="l" r="r" t="t"/>
                <a:pathLst>
                  <a:path extrusionOk="0" h="766" w="54">
                    <a:moveTo>
                      <a:pt x="54" y="766"/>
                    </a:moveTo>
                    <a:lnTo>
                      <a:pt x="36" y="766"/>
                    </a:lnTo>
                    <a:lnTo>
                      <a:pt x="36" y="149"/>
                    </a:lnTo>
                    <a:lnTo>
                      <a:pt x="0" y="3"/>
                    </a:lnTo>
                    <a:lnTo>
                      <a:pt x="18" y="0"/>
                    </a:lnTo>
                    <a:lnTo>
                      <a:pt x="54" y="146"/>
                    </a:lnTo>
                    <a:lnTo>
                      <a:pt x="54" y="766"/>
                    </a:lnTo>
                    <a:close/>
                  </a:path>
                </a:pathLst>
              </a:custGeom>
              <a:gradFill>
                <a:gsLst>
                  <a:gs pos="0">
                    <a:schemeClr val="lt2"/>
                  </a:gs>
                  <a:gs pos="100000">
                    <a:srgbClr val="3B4B54"/>
                  </a:gs>
                </a:gsLst>
                <a:lin ang="5400012" scaled="0"/>
              </a:gradFill>
              <a:ln>
                <a:noFill/>
              </a:ln>
            </p:spPr>
          </p:sp>
          <p:sp>
            <p:nvSpPr>
              <p:cNvPr id="74" name="Google Shape;74;p13"/>
              <p:cNvSpPr/>
              <p:nvPr/>
            </p:nvSpPr>
            <p:spPr>
              <a:xfrm>
                <a:off x="527050" y="486727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5" name="Google Shape;75;p13"/>
              <p:cNvSpPr/>
              <p:nvPr/>
            </p:nvSpPr>
            <p:spPr>
              <a:xfrm>
                <a:off x="309562" y="5422900"/>
                <a:ext cx="374650" cy="1425575"/>
              </a:xfrm>
              <a:custGeom>
                <a:rect b="b" l="l" r="r" t="t"/>
                <a:pathLst>
                  <a:path extrusionOk="0" h="898" w="236">
                    <a:moveTo>
                      <a:pt x="18" y="898"/>
                    </a:moveTo>
                    <a:lnTo>
                      <a:pt x="0" y="898"/>
                    </a:lnTo>
                    <a:lnTo>
                      <a:pt x="0" y="515"/>
                    </a:lnTo>
                    <a:lnTo>
                      <a:pt x="3" y="512"/>
                    </a:lnTo>
                    <a:lnTo>
                      <a:pt x="221" y="0"/>
                    </a:lnTo>
                    <a:lnTo>
                      <a:pt x="236" y="6"/>
                    </a:lnTo>
                    <a:lnTo>
                      <a:pt x="18" y="518"/>
                    </a:lnTo>
                    <a:lnTo>
                      <a:pt x="18" y="898"/>
                    </a:lnTo>
                    <a:close/>
                  </a:path>
                </a:pathLst>
              </a:custGeom>
              <a:gradFill>
                <a:gsLst>
                  <a:gs pos="0">
                    <a:schemeClr val="lt2"/>
                  </a:gs>
                  <a:gs pos="100000">
                    <a:srgbClr val="3B4B54"/>
                  </a:gs>
                </a:gsLst>
                <a:lin ang="5400012" scaled="0"/>
              </a:gradFill>
              <a:ln>
                <a:noFill/>
              </a:ln>
            </p:spPr>
          </p:sp>
          <p:sp>
            <p:nvSpPr>
              <p:cNvPr id="76" name="Google Shape;76;p13"/>
              <p:cNvSpPr/>
              <p:nvPr/>
            </p:nvSpPr>
            <p:spPr>
              <a:xfrm>
                <a:off x="569912" y="5945188"/>
                <a:ext cx="152400" cy="912813"/>
              </a:xfrm>
              <a:custGeom>
                <a:rect b="b" l="l" r="r" t="t"/>
                <a:pathLst>
                  <a:path extrusionOk="0" h="575" w="96">
                    <a:moveTo>
                      <a:pt x="15" y="575"/>
                    </a:moveTo>
                    <a:lnTo>
                      <a:pt x="0" y="569"/>
                    </a:lnTo>
                    <a:lnTo>
                      <a:pt x="81" y="383"/>
                    </a:lnTo>
                    <a:lnTo>
                      <a:pt x="81" y="0"/>
                    </a:lnTo>
                    <a:lnTo>
                      <a:pt x="96" y="0"/>
                    </a:lnTo>
                    <a:lnTo>
                      <a:pt x="96" y="386"/>
                    </a:lnTo>
                    <a:lnTo>
                      <a:pt x="15" y="575"/>
                    </a:lnTo>
                    <a:close/>
                  </a:path>
                </a:pathLst>
              </a:custGeom>
              <a:gradFill>
                <a:gsLst>
                  <a:gs pos="0">
                    <a:schemeClr val="lt2"/>
                  </a:gs>
                  <a:gs pos="100000">
                    <a:srgbClr val="3B4B54"/>
                  </a:gs>
                </a:gsLst>
                <a:lin ang="5400012" scaled="0"/>
              </a:gradFill>
              <a:ln>
                <a:noFill/>
              </a:ln>
            </p:spPr>
          </p:sp>
          <p:sp>
            <p:nvSpPr>
              <p:cNvPr id="77" name="Google Shape;77;p13"/>
              <p:cNvSpPr/>
              <p:nvPr/>
            </p:nvSpPr>
            <p:spPr>
              <a:xfrm>
                <a:off x="612775" y="52466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8" name="Google Shape;78;p13"/>
              <p:cNvSpPr/>
              <p:nvPr/>
            </p:nvSpPr>
            <p:spPr>
              <a:xfrm>
                <a:off x="612775" y="57642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9" name="Google Shape;79;p13"/>
              <p:cNvSpPr/>
              <p:nvPr/>
            </p:nvSpPr>
            <p:spPr>
              <a:xfrm>
                <a:off x="669925" y="6330950"/>
                <a:ext cx="417513" cy="517525"/>
              </a:xfrm>
              <a:custGeom>
                <a:rect b="b" l="l" r="r" t="t"/>
                <a:pathLst>
                  <a:path extrusionOk="0" h="326" w="263">
                    <a:moveTo>
                      <a:pt x="15" y="326"/>
                    </a:moveTo>
                    <a:lnTo>
                      <a:pt x="0" y="320"/>
                    </a:lnTo>
                    <a:lnTo>
                      <a:pt x="45" y="206"/>
                    </a:lnTo>
                    <a:lnTo>
                      <a:pt x="48" y="206"/>
                    </a:lnTo>
                    <a:lnTo>
                      <a:pt x="254" y="0"/>
                    </a:lnTo>
                    <a:lnTo>
                      <a:pt x="263" y="12"/>
                    </a:lnTo>
                    <a:lnTo>
                      <a:pt x="60" y="215"/>
                    </a:lnTo>
                    <a:lnTo>
                      <a:pt x="15" y="326"/>
                    </a:lnTo>
                    <a:close/>
                  </a:path>
                </a:pathLst>
              </a:custGeom>
              <a:gradFill>
                <a:gsLst>
                  <a:gs pos="0">
                    <a:schemeClr val="lt2"/>
                  </a:gs>
                  <a:gs pos="100000">
                    <a:srgbClr val="3B4B54"/>
                  </a:gs>
                </a:gsLst>
                <a:lin ang="5400012" scaled="0"/>
              </a:gradFill>
              <a:ln>
                <a:noFill/>
              </a:ln>
            </p:spPr>
          </p:sp>
          <p:sp>
            <p:nvSpPr>
              <p:cNvPr id="80" name="Google Shape;80;p13"/>
              <p:cNvSpPr/>
              <p:nvPr/>
            </p:nvSpPr>
            <p:spPr>
              <a:xfrm>
                <a:off x="1049337" y="6221413"/>
                <a:ext cx="157163" cy="147638"/>
              </a:xfrm>
              <a:custGeom>
                <a:rect b="b" l="l" r="r" t="t"/>
                <a:pathLst>
                  <a:path extrusionOk="0" h="31" w="33">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grpSp>
          <p:nvGrpSpPr>
            <p:cNvPr id="81" name="Google Shape;81;p13"/>
            <p:cNvGrpSpPr/>
            <p:nvPr/>
          </p:nvGrpSpPr>
          <p:grpSpPr>
            <a:xfrm>
              <a:off x="11364912" y="0"/>
              <a:ext cx="674688" cy="6848476"/>
              <a:chOff x="11364912" y="0"/>
              <a:chExt cx="674688" cy="6848476"/>
            </a:xfrm>
          </p:grpSpPr>
          <p:sp>
            <p:nvSpPr>
              <p:cNvPr id="82" name="Google Shape;82;p13"/>
              <p:cNvSpPr/>
              <p:nvPr/>
            </p:nvSpPr>
            <p:spPr>
              <a:xfrm>
                <a:off x="11483975" y="0"/>
                <a:ext cx="417513" cy="512763"/>
              </a:xfrm>
              <a:custGeom>
                <a:rect b="b" l="l" r="r" t="t"/>
                <a:pathLst>
                  <a:path extrusionOk="0" h="323" w="263">
                    <a:moveTo>
                      <a:pt x="12" y="323"/>
                    </a:moveTo>
                    <a:lnTo>
                      <a:pt x="0" y="314"/>
                    </a:lnTo>
                    <a:lnTo>
                      <a:pt x="203" y="108"/>
                    </a:lnTo>
                    <a:lnTo>
                      <a:pt x="248" y="0"/>
                    </a:lnTo>
                    <a:lnTo>
                      <a:pt x="263" y="6"/>
                    </a:lnTo>
                    <a:lnTo>
                      <a:pt x="218" y="117"/>
                    </a:lnTo>
                    <a:lnTo>
                      <a:pt x="218" y="117"/>
                    </a:lnTo>
                    <a:lnTo>
                      <a:pt x="12" y="323"/>
                    </a:lnTo>
                    <a:close/>
                  </a:path>
                </a:pathLst>
              </a:custGeom>
              <a:gradFill>
                <a:gsLst>
                  <a:gs pos="0">
                    <a:schemeClr val="lt2"/>
                  </a:gs>
                  <a:gs pos="100000">
                    <a:srgbClr val="3B4B54"/>
                  </a:gs>
                </a:gsLst>
                <a:lin ang="5400012" scaled="0"/>
              </a:gradFill>
              <a:ln>
                <a:noFill/>
              </a:ln>
            </p:spPr>
          </p:sp>
          <p:sp>
            <p:nvSpPr>
              <p:cNvPr id="83" name="Google Shape;83;p13"/>
              <p:cNvSpPr/>
              <p:nvPr/>
            </p:nvSpPr>
            <p:spPr>
              <a:xfrm>
                <a:off x="11364912" y="474663"/>
                <a:ext cx="157163" cy="152400"/>
              </a:xfrm>
              <a:custGeom>
                <a:rect b="b" l="l" r="r" t="t"/>
                <a:pathLst>
                  <a:path extrusionOk="0" h="32" w="33">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84" name="Google Shape;84;p13"/>
              <p:cNvSpPr/>
              <p:nvPr/>
            </p:nvSpPr>
            <p:spPr>
              <a:xfrm>
                <a:off x="11631612" y="1539875"/>
                <a:ext cx="188913"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85" name="Google Shape;85;p13"/>
              <p:cNvSpPr/>
              <p:nvPr/>
            </p:nvSpPr>
            <p:spPr>
              <a:xfrm>
                <a:off x="11531600" y="5694363"/>
                <a:ext cx="298450" cy="1154113"/>
              </a:xfrm>
              <a:custGeom>
                <a:rect b="b" l="l" r="r" t="t"/>
                <a:pathLst>
                  <a:path extrusionOk="0" h="727" w="188">
                    <a:moveTo>
                      <a:pt x="15" y="727"/>
                    </a:moveTo>
                    <a:lnTo>
                      <a:pt x="0" y="727"/>
                    </a:lnTo>
                    <a:lnTo>
                      <a:pt x="0" y="407"/>
                    </a:lnTo>
                    <a:lnTo>
                      <a:pt x="0" y="407"/>
                    </a:lnTo>
                    <a:lnTo>
                      <a:pt x="176" y="0"/>
                    </a:lnTo>
                    <a:lnTo>
                      <a:pt x="188" y="6"/>
                    </a:lnTo>
                    <a:lnTo>
                      <a:pt x="15" y="410"/>
                    </a:lnTo>
                    <a:lnTo>
                      <a:pt x="15" y="727"/>
                    </a:lnTo>
                    <a:close/>
                  </a:path>
                </a:pathLst>
              </a:custGeom>
              <a:gradFill>
                <a:gsLst>
                  <a:gs pos="0">
                    <a:schemeClr val="lt2"/>
                  </a:gs>
                  <a:gs pos="100000">
                    <a:srgbClr val="3B4B54"/>
                  </a:gs>
                </a:gsLst>
                <a:lin ang="5400012" scaled="0"/>
              </a:gradFill>
              <a:ln>
                <a:noFill/>
              </a:ln>
            </p:spPr>
          </p:sp>
          <p:sp>
            <p:nvSpPr>
              <p:cNvPr id="86" name="Google Shape;86;p13"/>
              <p:cNvSpPr/>
              <p:nvPr/>
            </p:nvSpPr>
            <p:spPr>
              <a:xfrm>
                <a:off x="11772900" y="5551488"/>
                <a:ext cx="157163" cy="155575"/>
              </a:xfrm>
              <a:custGeom>
                <a:rect b="b" l="l" r="r" t="t"/>
                <a:pathLst>
                  <a:path extrusionOk="0" h="33" w="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87" name="Google Shape;87;p13"/>
              <p:cNvSpPr/>
              <p:nvPr/>
            </p:nvSpPr>
            <p:spPr>
              <a:xfrm>
                <a:off x="11710987" y="4763"/>
                <a:ext cx="304800" cy="1544638"/>
              </a:xfrm>
              <a:custGeom>
                <a:rect b="b" l="l" r="r" t="t"/>
                <a:pathLst>
                  <a:path extrusionOk="0" h="973" w="192">
                    <a:moveTo>
                      <a:pt x="15" y="973"/>
                    </a:moveTo>
                    <a:lnTo>
                      <a:pt x="0" y="973"/>
                    </a:lnTo>
                    <a:lnTo>
                      <a:pt x="0" y="790"/>
                    </a:lnTo>
                    <a:lnTo>
                      <a:pt x="174" y="614"/>
                    </a:lnTo>
                    <a:lnTo>
                      <a:pt x="174" y="0"/>
                    </a:lnTo>
                    <a:lnTo>
                      <a:pt x="192" y="0"/>
                    </a:lnTo>
                    <a:lnTo>
                      <a:pt x="192" y="620"/>
                    </a:lnTo>
                    <a:lnTo>
                      <a:pt x="15" y="796"/>
                    </a:lnTo>
                    <a:lnTo>
                      <a:pt x="15" y="973"/>
                    </a:lnTo>
                    <a:close/>
                  </a:path>
                </a:pathLst>
              </a:custGeom>
              <a:gradFill>
                <a:gsLst>
                  <a:gs pos="0">
                    <a:schemeClr val="lt2"/>
                  </a:gs>
                  <a:gs pos="100000">
                    <a:srgbClr val="3B4B54"/>
                  </a:gs>
                </a:gsLst>
                <a:lin ang="5400012" scaled="0"/>
              </a:gradFill>
              <a:ln>
                <a:noFill/>
              </a:ln>
            </p:spPr>
          </p:sp>
          <p:sp>
            <p:nvSpPr>
              <p:cNvPr id="88" name="Google Shape;88;p13"/>
              <p:cNvSpPr/>
              <p:nvPr/>
            </p:nvSpPr>
            <p:spPr>
              <a:xfrm>
                <a:off x="11636375" y="4867275"/>
                <a:ext cx="188913"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89" name="Google Shape;89;p13"/>
              <p:cNvSpPr/>
              <p:nvPr/>
            </p:nvSpPr>
            <p:spPr>
              <a:xfrm>
                <a:off x="11441112" y="5046663"/>
                <a:ext cx="307975" cy="1801813"/>
              </a:xfrm>
              <a:custGeom>
                <a:rect b="b" l="l" r="r" t="t"/>
                <a:pathLst>
                  <a:path extrusionOk="0" h="1135" w="194">
                    <a:moveTo>
                      <a:pt x="18" y="1135"/>
                    </a:moveTo>
                    <a:lnTo>
                      <a:pt x="0" y="1135"/>
                    </a:lnTo>
                    <a:lnTo>
                      <a:pt x="0" y="354"/>
                    </a:lnTo>
                    <a:lnTo>
                      <a:pt x="176" y="177"/>
                    </a:lnTo>
                    <a:lnTo>
                      <a:pt x="176" y="0"/>
                    </a:lnTo>
                    <a:lnTo>
                      <a:pt x="194" y="0"/>
                    </a:lnTo>
                    <a:lnTo>
                      <a:pt x="194" y="183"/>
                    </a:lnTo>
                    <a:lnTo>
                      <a:pt x="18" y="360"/>
                    </a:lnTo>
                    <a:lnTo>
                      <a:pt x="18" y="1135"/>
                    </a:lnTo>
                    <a:close/>
                  </a:path>
                </a:pathLst>
              </a:custGeom>
              <a:gradFill>
                <a:gsLst>
                  <a:gs pos="0">
                    <a:schemeClr val="lt2"/>
                  </a:gs>
                  <a:gs pos="100000">
                    <a:srgbClr val="3B4B54"/>
                  </a:gs>
                </a:gsLst>
                <a:lin ang="5400012" scaled="0"/>
              </a:gradFill>
              <a:ln>
                <a:noFill/>
              </a:ln>
            </p:spPr>
          </p:sp>
          <p:sp>
            <p:nvSpPr>
              <p:cNvPr id="90" name="Google Shape;90;p13"/>
              <p:cNvSpPr/>
              <p:nvPr/>
            </p:nvSpPr>
            <p:spPr>
              <a:xfrm>
                <a:off x="11849100" y="641667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1" name="Google Shape;91;p13"/>
              <p:cNvSpPr/>
              <p:nvPr/>
            </p:nvSpPr>
            <p:spPr>
              <a:xfrm>
                <a:off x="11939587" y="6596063"/>
                <a:ext cx="23700" cy="252300"/>
              </a:xfrm>
              <a:prstGeom prst="rect">
                <a:avLst/>
              </a:pr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grpSp>
      <p:sp>
        <p:nvSpPr>
          <p:cNvPr id="92" name="Google Shape;92;p13"/>
          <p:cNvSpPr txBox="1"/>
          <p:nvPr>
            <p:ph type="title"/>
          </p:nvPr>
        </p:nvSpPr>
        <p:spPr>
          <a:xfrm>
            <a:off x="856060" y="463889"/>
            <a:ext cx="7429500" cy="1109025"/>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lt1"/>
              </a:buClr>
              <a:buSzPts val="2700"/>
              <a:buFont typeface="Arial"/>
              <a:buNone/>
              <a:defRPr b="0" i="0" sz="2700" u="none" cap="none" strike="noStrike">
                <a:solidFill>
                  <a:schemeClr val="lt1"/>
                </a:solidFill>
                <a:latin typeface="Arial"/>
                <a:ea typeface="Arial"/>
                <a:cs typeface="Arial"/>
                <a:sym typeface="Aria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93" name="Google Shape;93;p13"/>
          <p:cNvSpPr txBox="1"/>
          <p:nvPr>
            <p:ph idx="1" type="body"/>
          </p:nvPr>
        </p:nvSpPr>
        <p:spPr>
          <a:xfrm>
            <a:off x="856059" y="1687115"/>
            <a:ext cx="7429500" cy="2656350"/>
          </a:xfrm>
          <a:prstGeom prst="rect">
            <a:avLst/>
          </a:prstGeom>
          <a:noFill/>
          <a:ln>
            <a:noFill/>
          </a:ln>
        </p:spPr>
        <p:txBody>
          <a:bodyPr anchorCtr="0" anchor="t" bIns="34275" lIns="68575" spcFirstLastPara="1" rIns="68575" wrap="square" tIns="34275">
            <a:normAutofit/>
          </a:bodyPr>
          <a:lstStyle>
            <a:lvl1pPr indent="-374650" lvl="0" marL="457200" marR="0" rtl="0" algn="l">
              <a:lnSpc>
                <a:spcPct val="120000"/>
              </a:lnSpc>
              <a:spcBef>
                <a:spcPts val="800"/>
              </a:spcBef>
              <a:spcAft>
                <a:spcPts val="0"/>
              </a:spcAft>
              <a:buClr>
                <a:schemeClr val="lt1"/>
              </a:buClr>
              <a:buSzPts val="2300"/>
              <a:buFont typeface="Arial"/>
              <a:buChar char="•"/>
              <a:defRPr b="0" i="0" sz="1800" u="none" cap="none" strike="noStrike">
                <a:solidFill>
                  <a:schemeClr val="lt1"/>
                </a:solidFill>
                <a:latin typeface="Arial"/>
                <a:ea typeface="Arial"/>
                <a:cs typeface="Arial"/>
                <a:sym typeface="Arial"/>
              </a:defRPr>
            </a:lvl1pPr>
            <a:lvl2pPr indent="-349250" lvl="1" marL="914400" marR="0" rtl="0" algn="l">
              <a:lnSpc>
                <a:spcPct val="120000"/>
              </a:lnSpc>
              <a:spcBef>
                <a:spcPts val="400"/>
              </a:spcBef>
              <a:spcAft>
                <a:spcPts val="0"/>
              </a:spcAft>
              <a:buClr>
                <a:schemeClr val="lt1"/>
              </a:buClr>
              <a:buSzPts val="1900"/>
              <a:buFont typeface="Arial"/>
              <a:buChar char="•"/>
              <a:defRPr b="0" i="0" sz="1500" u="none" cap="none" strike="noStrike">
                <a:solidFill>
                  <a:schemeClr val="lt1"/>
                </a:solidFill>
                <a:latin typeface="Arial"/>
                <a:ea typeface="Arial"/>
                <a:cs typeface="Arial"/>
                <a:sym typeface="Arial"/>
              </a:defRPr>
            </a:lvl2pPr>
            <a:lvl3pPr indent="-336550" lvl="2" marL="1371600" marR="0" rtl="0" algn="l">
              <a:lnSpc>
                <a:spcPct val="120000"/>
              </a:lnSpc>
              <a:spcBef>
                <a:spcPts val="400"/>
              </a:spcBef>
              <a:spcAft>
                <a:spcPts val="0"/>
              </a:spcAft>
              <a:buClr>
                <a:schemeClr val="lt1"/>
              </a:buClr>
              <a:buSzPts val="1700"/>
              <a:buFont typeface="Arial"/>
              <a:buChar char="•"/>
              <a:defRPr b="0" i="0" sz="1400" u="none" cap="none" strike="noStrike">
                <a:solidFill>
                  <a:schemeClr val="lt1"/>
                </a:solidFill>
                <a:latin typeface="Arial"/>
                <a:ea typeface="Arial"/>
                <a:cs typeface="Arial"/>
                <a:sym typeface="Arial"/>
              </a:defRPr>
            </a:lvl3pPr>
            <a:lvl4pPr indent="-323850" lvl="3" marL="1828800" marR="0" rtl="0" algn="l">
              <a:lnSpc>
                <a:spcPct val="120000"/>
              </a:lnSpc>
              <a:spcBef>
                <a:spcPts val="400"/>
              </a:spcBef>
              <a:spcAft>
                <a:spcPts val="0"/>
              </a:spcAft>
              <a:buClr>
                <a:schemeClr val="lt1"/>
              </a:buClr>
              <a:buSzPts val="1500"/>
              <a:buFont typeface="Arial"/>
              <a:buChar char="•"/>
              <a:defRPr b="0" i="0" sz="1200" u="none" cap="none" strike="noStrike">
                <a:solidFill>
                  <a:schemeClr val="lt1"/>
                </a:solidFill>
                <a:latin typeface="Arial"/>
                <a:ea typeface="Arial"/>
                <a:cs typeface="Arial"/>
                <a:sym typeface="Arial"/>
              </a:defRPr>
            </a:lvl4pPr>
            <a:lvl5pPr indent="-323850" lvl="4" marL="2286000" marR="0" rtl="0" algn="l">
              <a:lnSpc>
                <a:spcPct val="120000"/>
              </a:lnSpc>
              <a:spcBef>
                <a:spcPts val="400"/>
              </a:spcBef>
              <a:spcAft>
                <a:spcPts val="0"/>
              </a:spcAft>
              <a:buClr>
                <a:schemeClr val="lt1"/>
              </a:buClr>
              <a:buSzPts val="1500"/>
              <a:buFont typeface="Arial"/>
              <a:buChar char="•"/>
              <a:defRPr b="0" i="0" sz="1200" u="none" cap="none" strike="noStrike">
                <a:solidFill>
                  <a:schemeClr val="lt1"/>
                </a:solidFill>
                <a:latin typeface="Arial"/>
                <a:ea typeface="Arial"/>
                <a:cs typeface="Arial"/>
                <a:sym typeface="Arial"/>
              </a:defRPr>
            </a:lvl5pPr>
            <a:lvl6pPr indent="-311150" lvl="5" marL="2743200" marR="0" rtl="0" algn="l">
              <a:lnSpc>
                <a:spcPct val="120000"/>
              </a:lnSpc>
              <a:spcBef>
                <a:spcPts val="400"/>
              </a:spcBef>
              <a:spcAft>
                <a:spcPts val="0"/>
              </a:spcAft>
              <a:buClr>
                <a:schemeClr val="lt1"/>
              </a:buClr>
              <a:buSzPts val="1300"/>
              <a:buFont typeface="Arial"/>
              <a:buChar char="•"/>
              <a:defRPr b="0" i="0" sz="1100" u="none" cap="none" strike="noStrike">
                <a:solidFill>
                  <a:schemeClr val="lt1"/>
                </a:solidFill>
                <a:latin typeface="Twentieth Century"/>
                <a:ea typeface="Twentieth Century"/>
                <a:cs typeface="Twentieth Century"/>
                <a:sym typeface="Twentieth Century"/>
              </a:defRPr>
            </a:lvl6pPr>
            <a:lvl7pPr indent="-311150" lvl="6" marL="3200400" marR="0" rtl="0" algn="l">
              <a:lnSpc>
                <a:spcPct val="120000"/>
              </a:lnSpc>
              <a:spcBef>
                <a:spcPts val="400"/>
              </a:spcBef>
              <a:spcAft>
                <a:spcPts val="0"/>
              </a:spcAft>
              <a:buClr>
                <a:schemeClr val="lt1"/>
              </a:buClr>
              <a:buSzPts val="1300"/>
              <a:buFont typeface="Arial"/>
              <a:buChar char="•"/>
              <a:defRPr b="0" i="0" sz="1100" u="none" cap="none" strike="noStrike">
                <a:solidFill>
                  <a:schemeClr val="lt1"/>
                </a:solidFill>
                <a:latin typeface="Twentieth Century"/>
                <a:ea typeface="Twentieth Century"/>
                <a:cs typeface="Twentieth Century"/>
                <a:sym typeface="Twentieth Century"/>
              </a:defRPr>
            </a:lvl7pPr>
            <a:lvl8pPr indent="-311150" lvl="7" marL="3657600" marR="0" rtl="0" algn="l">
              <a:lnSpc>
                <a:spcPct val="120000"/>
              </a:lnSpc>
              <a:spcBef>
                <a:spcPts val="400"/>
              </a:spcBef>
              <a:spcAft>
                <a:spcPts val="0"/>
              </a:spcAft>
              <a:buClr>
                <a:schemeClr val="lt1"/>
              </a:buClr>
              <a:buSzPts val="1300"/>
              <a:buFont typeface="Arial"/>
              <a:buChar char="•"/>
              <a:defRPr b="0" i="0" sz="1100" u="none" cap="none" strike="noStrike">
                <a:solidFill>
                  <a:schemeClr val="lt1"/>
                </a:solidFill>
                <a:latin typeface="Twentieth Century"/>
                <a:ea typeface="Twentieth Century"/>
                <a:cs typeface="Twentieth Century"/>
                <a:sym typeface="Twentieth Century"/>
              </a:defRPr>
            </a:lvl8pPr>
            <a:lvl9pPr indent="-311150" lvl="8" marL="4114800" marR="0" rtl="0" algn="l">
              <a:lnSpc>
                <a:spcPct val="120000"/>
              </a:lnSpc>
              <a:spcBef>
                <a:spcPts val="400"/>
              </a:spcBef>
              <a:spcAft>
                <a:spcPts val="0"/>
              </a:spcAft>
              <a:buClr>
                <a:schemeClr val="lt1"/>
              </a:buClr>
              <a:buSzPts val="1300"/>
              <a:buFont typeface="Arial"/>
              <a:buChar char="•"/>
              <a:defRPr b="0" i="0" sz="1100" u="none" cap="none" strike="noStrike">
                <a:solidFill>
                  <a:schemeClr val="lt1"/>
                </a:solidFill>
                <a:latin typeface="Twentieth Century"/>
                <a:ea typeface="Twentieth Century"/>
                <a:cs typeface="Twentieth Century"/>
                <a:sym typeface="Twentieth Century"/>
              </a:defRPr>
            </a:lvl9pPr>
          </a:lstStyle>
          <a:p/>
        </p:txBody>
      </p:sp>
      <p:sp>
        <p:nvSpPr>
          <p:cNvPr id="94" name="Google Shape;94;p13"/>
          <p:cNvSpPr txBox="1"/>
          <p:nvPr>
            <p:ph idx="10" type="dt"/>
          </p:nvPr>
        </p:nvSpPr>
        <p:spPr>
          <a:xfrm>
            <a:off x="5592691" y="4412457"/>
            <a:ext cx="2057400" cy="273825"/>
          </a:xfrm>
          <a:prstGeom prst="rect">
            <a:avLst/>
          </a:prstGeom>
          <a:noFill/>
          <a:ln>
            <a:noFill/>
          </a:ln>
        </p:spPr>
        <p:txBody>
          <a:bodyPr anchorCtr="0" anchor="ctr" bIns="34275" lIns="68575" spcFirstLastPara="1" rIns="68575" wrap="square" tIns="34275">
            <a:noAutofit/>
          </a:bodyPr>
          <a:lstStyle>
            <a:lvl1pPr lvl="0" marR="0" rtl="0" algn="r">
              <a:spcBef>
                <a:spcPts val="0"/>
              </a:spcBef>
              <a:spcAft>
                <a:spcPts val="0"/>
              </a:spcAft>
              <a:buSzPts val="1100"/>
              <a:buNone/>
              <a:defRPr b="0" i="0" sz="800" u="none" cap="none" strike="noStrike">
                <a:solidFill>
                  <a:schemeClr val="lt1"/>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lt1"/>
                </a:solidFill>
                <a:latin typeface="Twentieth Century"/>
                <a:ea typeface="Twentieth Century"/>
                <a:cs typeface="Twentieth Century"/>
                <a:sym typeface="Twentieth Century"/>
              </a:defRPr>
            </a:lvl2pPr>
            <a:lvl3pPr lvl="2" marR="0" rtl="0" algn="l">
              <a:spcBef>
                <a:spcPts val="0"/>
              </a:spcBef>
              <a:spcAft>
                <a:spcPts val="0"/>
              </a:spcAft>
              <a:buSzPts val="1100"/>
              <a:buNone/>
              <a:defRPr b="0" i="0" sz="1400" u="none" cap="none" strike="noStrike">
                <a:solidFill>
                  <a:schemeClr val="lt1"/>
                </a:solidFill>
                <a:latin typeface="Twentieth Century"/>
                <a:ea typeface="Twentieth Century"/>
                <a:cs typeface="Twentieth Century"/>
                <a:sym typeface="Twentieth Century"/>
              </a:defRPr>
            </a:lvl3pPr>
            <a:lvl4pPr lvl="3" marR="0" rtl="0" algn="l">
              <a:spcBef>
                <a:spcPts val="0"/>
              </a:spcBef>
              <a:spcAft>
                <a:spcPts val="0"/>
              </a:spcAft>
              <a:buSzPts val="1100"/>
              <a:buNone/>
              <a:defRPr b="0" i="0" sz="1400" u="none" cap="none" strike="noStrike">
                <a:solidFill>
                  <a:schemeClr val="lt1"/>
                </a:solidFill>
                <a:latin typeface="Twentieth Century"/>
                <a:ea typeface="Twentieth Century"/>
                <a:cs typeface="Twentieth Century"/>
                <a:sym typeface="Twentieth Century"/>
              </a:defRPr>
            </a:lvl4pPr>
            <a:lvl5pPr lvl="4" marR="0" rtl="0" algn="l">
              <a:spcBef>
                <a:spcPts val="0"/>
              </a:spcBef>
              <a:spcAft>
                <a:spcPts val="0"/>
              </a:spcAft>
              <a:buSzPts val="1100"/>
              <a:buNone/>
              <a:defRPr b="0" i="0" sz="1400" u="none" cap="none" strike="noStrike">
                <a:solidFill>
                  <a:schemeClr val="lt1"/>
                </a:solidFill>
                <a:latin typeface="Twentieth Century"/>
                <a:ea typeface="Twentieth Century"/>
                <a:cs typeface="Twentieth Century"/>
                <a:sym typeface="Twentieth Century"/>
              </a:defRPr>
            </a:lvl5pPr>
            <a:lvl6pPr lvl="5" marR="0" rtl="0" algn="l">
              <a:spcBef>
                <a:spcPts val="0"/>
              </a:spcBef>
              <a:spcAft>
                <a:spcPts val="0"/>
              </a:spcAft>
              <a:buSzPts val="1100"/>
              <a:buNone/>
              <a:defRPr b="0" i="0" sz="1400" u="none" cap="none" strike="noStrike">
                <a:solidFill>
                  <a:schemeClr val="lt1"/>
                </a:solidFill>
                <a:latin typeface="Twentieth Century"/>
                <a:ea typeface="Twentieth Century"/>
                <a:cs typeface="Twentieth Century"/>
                <a:sym typeface="Twentieth Century"/>
              </a:defRPr>
            </a:lvl6pPr>
            <a:lvl7pPr lvl="6" marR="0" rtl="0" algn="l">
              <a:spcBef>
                <a:spcPts val="0"/>
              </a:spcBef>
              <a:spcAft>
                <a:spcPts val="0"/>
              </a:spcAft>
              <a:buSzPts val="1100"/>
              <a:buNone/>
              <a:defRPr b="0" i="0" sz="1400" u="none" cap="none" strike="noStrike">
                <a:solidFill>
                  <a:schemeClr val="lt1"/>
                </a:solidFill>
                <a:latin typeface="Twentieth Century"/>
                <a:ea typeface="Twentieth Century"/>
                <a:cs typeface="Twentieth Century"/>
                <a:sym typeface="Twentieth Century"/>
              </a:defRPr>
            </a:lvl7pPr>
            <a:lvl8pPr lvl="7" marR="0" rtl="0" algn="l">
              <a:spcBef>
                <a:spcPts val="0"/>
              </a:spcBef>
              <a:spcAft>
                <a:spcPts val="0"/>
              </a:spcAft>
              <a:buSzPts val="1100"/>
              <a:buNone/>
              <a:defRPr b="0" i="0" sz="1400" u="none" cap="none" strike="noStrike">
                <a:solidFill>
                  <a:schemeClr val="lt1"/>
                </a:solidFill>
                <a:latin typeface="Twentieth Century"/>
                <a:ea typeface="Twentieth Century"/>
                <a:cs typeface="Twentieth Century"/>
                <a:sym typeface="Twentieth Century"/>
              </a:defRPr>
            </a:lvl8pPr>
            <a:lvl9pPr lvl="8" marR="0" rtl="0" algn="l">
              <a:spcBef>
                <a:spcPts val="0"/>
              </a:spcBef>
              <a:spcAft>
                <a:spcPts val="0"/>
              </a:spcAft>
              <a:buSzPts val="1100"/>
              <a:buNone/>
              <a:defRPr b="0" i="0" sz="1400" u="none" cap="none" strike="noStrike">
                <a:solidFill>
                  <a:schemeClr val="lt1"/>
                </a:solidFill>
                <a:latin typeface="Twentieth Century"/>
                <a:ea typeface="Twentieth Century"/>
                <a:cs typeface="Twentieth Century"/>
                <a:sym typeface="Twentieth Century"/>
              </a:defRPr>
            </a:lvl9pPr>
          </a:lstStyle>
          <a:p/>
        </p:txBody>
      </p:sp>
      <p:sp>
        <p:nvSpPr>
          <p:cNvPr id="95" name="Google Shape;95;p13"/>
          <p:cNvSpPr txBox="1"/>
          <p:nvPr>
            <p:ph idx="11" type="ftr"/>
          </p:nvPr>
        </p:nvSpPr>
        <p:spPr>
          <a:xfrm>
            <a:off x="856058" y="4412456"/>
            <a:ext cx="4679550" cy="273825"/>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800" u="none" cap="none" strike="noStrike">
                <a:solidFill>
                  <a:schemeClr val="lt1"/>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lt1"/>
                </a:solidFill>
                <a:latin typeface="Twentieth Century"/>
                <a:ea typeface="Twentieth Century"/>
                <a:cs typeface="Twentieth Century"/>
                <a:sym typeface="Twentieth Century"/>
              </a:defRPr>
            </a:lvl2pPr>
            <a:lvl3pPr lvl="2" marR="0" rtl="0" algn="l">
              <a:spcBef>
                <a:spcPts val="0"/>
              </a:spcBef>
              <a:spcAft>
                <a:spcPts val="0"/>
              </a:spcAft>
              <a:buSzPts val="1100"/>
              <a:buNone/>
              <a:defRPr b="0" i="0" sz="1400" u="none" cap="none" strike="noStrike">
                <a:solidFill>
                  <a:schemeClr val="lt1"/>
                </a:solidFill>
                <a:latin typeface="Twentieth Century"/>
                <a:ea typeface="Twentieth Century"/>
                <a:cs typeface="Twentieth Century"/>
                <a:sym typeface="Twentieth Century"/>
              </a:defRPr>
            </a:lvl3pPr>
            <a:lvl4pPr lvl="3" marR="0" rtl="0" algn="l">
              <a:spcBef>
                <a:spcPts val="0"/>
              </a:spcBef>
              <a:spcAft>
                <a:spcPts val="0"/>
              </a:spcAft>
              <a:buSzPts val="1100"/>
              <a:buNone/>
              <a:defRPr b="0" i="0" sz="1400" u="none" cap="none" strike="noStrike">
                <a:solidFill>
                  <a:schemeClr val="lt1"/>
                </a:solidFill>
                <a:latin typeface="Twentieth Century"/>
                <a:ea typeface="Twentieth Century"/>
                <a:cs typeface="Twentieth Century"/>
                <a:sym typeface="Twentieth Century"/>
              </a:defRPr>
            </a:lvl4pPr>
            <a:lvl5pPr lvl="4" marR="0" rtl="0" algn="l">
              <a:spcBef>
                <a:spcPts val="0"/>
              </a:spcBef>
              <a:spcAft>
                <a:spcPts val="0"/>
              </a:spcAft>
              <a:buSzPts val="1100"/>
              <a:buNone/>
              <a:defRPr b="0" i="0" sz="1400" u="none" cap="none" strike="noStrike">
                <a:solidFill>
                  <a:schemeClr val="lt1"/>
                </a:solidFill>
                <a:latin typeface="Twentieth Century"/>
                <a:ea typeface="Twentieth Century"/>
                <a:cs typeface="Twentieth Century"/>
                <a:sym typeface="Twentieth Century"/>
              </a:defRPr>
            </a:lvl5pPr>
            <a:lvl6pPr lvl="5" marR="0" rtl="0" algn="l">
              <a:spcBef>
                <a:spcPts val="0"/>
              </a:spcBef>
              <a:spcAft>
                <a:spcPts val="0"/>
              </a:spcAft>
              <a:buSzPts val="1100"/>
              <a:buNone/>
              <a:defRPr b="0" i="0" sz="1400" u="none" cap="none" strike="noStrike">
                <a:solidFill>
                  <a:schemeClr val="lt1"/>
                </a:solidFill>
                <a:latin typeface="Twentieth Century"/>
                <a:ea typeface="Twentieth Century"/>
                <a:cs typeface="Twentieth Century"/>
                <a:sym typeface="Twentieth Century"/>
              </a:defRPr>
            </a:lvl6pPr>
            <a:lvl7pPr lvl="6" marR="0" rtl="0" algn="l">
              <a:spcBef>
                <a:spcPts val="0"/>
              </a:spcBef>
              <a:spcAft>
                <a:spcPts val="0"/>
              </a:spcAft>
              <a:buSzPts val="1100"/>
              <a:buNone/>
              <a:defRPr b="0" i="0" sz="1400" u="none" cap="none" strike="noStrike">
                <a:solidFill>
                  <a:schemeClr val="lt1"/>
                </a:solidFill>
                <a:latin typeface="Twentieth Century"/>
                <a:ea typeface="Twentieth Century"/>
                <a:cs typeface="Twentieth Century"/>
                <a:sym typeface="Twentieth Century"/>
              </a:defRPr>
            </a:lvl7pPr>
            <a:lvl8pPr lvl="7" marR="0" rtl="0" algn="l">
              <a:spcBef>
                <a:spcPts val="0"/>
              </a:spcBef>
              <a:spcAft>
                <a:spcPts val="0"/>
              </a:spcAft>
              <a:buSzPts val="1100"/>
              <a:buNone/>
              <a:defRPr b="0" i="0" sz="1400" u="none" cap="none" strike="noStrike">
                <a:solidFill>
                  <a:schemeClr val="lt1"/>
                </a:solidFill>
                <a:latin typeface="Twentieth Century"/>
                <a:ea typeface="Twentieth Century"/>
                <a:cs typeface="Twentieth Century"/>
                <a:sym typeface="Twentieth Century"/>
              </a:defRPr>
            </a:lvl8pPr>
            <a:lvl9pPr lvl="8" marR="0" rtl="0" algn="l">
              <a:spcBef>
                <a:spcPts val="0"/>
              </a:spcBef>
              <a:spcAft>
                <a:spcPts val="0"/>
              </a:spcAft>
              <a:buSzPts val="1100"/>
              <a:buNone/>
              <a:defRPr b="0" i="0" sz="1400" u="none" cap="none" strike="noStrike">
                <a:solidFill>
                  <a:schemeClr val="lt1"/>
                </a:solidFill>
                <a:latin typeface="Twentieth Century"/>
                <a:ea typeface="Twentieth Century"/>
                <a:cs typeface="Twentieth Century"/>
                <a:sym typeface="Twentieth Century"/>
              </a:defRPr>
            </a:lvl9pPr>
          </a:lstStyle>
          <a:p/>
        </p:txBody>
      </p:sp>
      <p:sp>
        <p:nvSpPr>
          <p:cNvPr id="96" name="Google Shape;96;p13"/>
          <p:cNvSpPr txBox="1"/>
          <p:nvPr>
            <p:ph idx="12" type="sldNum"/>
          </p:nvPr>
        </p:nvSpPr>
        <p:spPr>
          <a:xfrm>
            <a:off x="7707241" y="4412456"/>
            <a:ext cx="578250" cy="273825"/>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800" u="none" cap="none" strike="noStrike">
                <a:solidFill>
                  <a:schemeClr val="lt1"/>
                </a:solidFill>
                <a:latin typeface="Arial"/>
                <a:ea typeface="Arial"/>
                <a:cs typeface="Arial"/>
                <a:sym typeface="Arial"/>
              </a:defRPr>
            </a:lvl1pPr>
            <a:lvl2pPr indent="0" lvl="1" marL="0" marR="0" rtl="0" algn="r">
              <a:spcBef>
                <a:spcPts val="0"/>
              </a:spcBef>
              <a:buNone/>
              <a:defRPr b="0" i="0" sz="800" u="none" cap="none" strike="noStrike">
                <a:solidFill>
                  <a:schemeClr val="lt1"/>
                </a:solidFill>
                <a:latin typeface="Arial"/>
                <a:ea typeface="Arial"/>
                <a:cs typeface="Arial"/>
                <a:sym typeface="Arial"/>
              </a:defRPr>
            </a:lvl2pPr>
            <a:lvl3pPr indent="0" lvl="2" marL="0" marR="0" rtl="0" algn="r">
              <a:spcBef>
                <a:spcPts val="0"/>
              </a:spcBef>
              <a:buNone/>
              <a:defRPr b="0" i="0" sz="800" u="none" cap="none" strike="noStrike">
                <a:solidFill>
                  <a:schemeClr val="lt1"/>
                </a:solidFill>
                <a:latin typeface="Arial"/>
                <a:ea typeface="Arial"/>
                <a:cs typeface="Arial"/>
                <a:sym typeface="Arial"/>
              </a:defRPr>
            </a:lvl3pPr>
            <a:lvl4pPr indent="0" lvl="3" marL="0" marR="0" rtl="0" algn="r">
              <a:spcBef>
                <a:spcPts val="0"/>
              </a:spcBef>
              <a:buNone/>
              <a:defRPr b="0" i="0" sz="800" u="none" cap="none" strike="noStrike">
                <a:solidFill>
                  <a:schemeClr val="lt1"/>
                </a:solidFill>
                <a:latin typeface="Arial"/>
                <a:ea typeface="Arial"/>
                <a:cs typeface="Arial"/>
                <a:sym typeface="Arial"/>
              </a:defRPr>
            </a:lvl4pPr>
            <a:lvl5pPr indent="0" lvl="4" marL="0" marR="0" rtl="0" algn="r">
              <a:spcBef>
                <a:spcPts val="0"/>
              </a:spcBef>
              <a:buNone/>
              <a:defRPr b="0" i="0" sz="800" u="none" cap="none" strike="noStrike">
                <a:solidFill>
                  <a:schemeClr val="lt1"/>
                </a:solidFill>
                <a:latin typeface="Arial"/>
                <a:ea typeface="Arial"/>
                <a:cs typeface="Arial"/>
                <a:sym typeface="Arial"/>
              </a:defRPr>
            </a:lvl5pPr>
            <a:lvl6pPr indent="0" lvl="5" marL="0" marR="0" rtl="0" algn="r">
              <a:spcBef>
                <a:spcPts val="0"/>
              </a:spcBef>
              <a:buNone/>
              <a:defRPr b="0" i="0" sz="800" u="none" cap="none" strike="noStrike">
                <a:solidFill>
                  <a:schemeClr val="lt1"/>
                </a:solidFill>
                <a:latin typeface="Arial"/>
                <a:ea typeface="Arial"/>
                <a:cs typeface="Arial"/>
                <a:sym typeface="Arial"/>
              </a:defRPr>
            </a:lvl6pPr>
            <a:lvl7pPr indent="0" lvl="6" marL="0" marR="0" rtl="0" algn="r">
              <a:spcBef>
                <a:spcPts val="0"/>
              </a:spcBef>
              <a:buNone/>
              <a:defRPr b="0" i="0" sz="800" u="none" cap="none" strike="noStrike">
                <a:solidFill>
                  <a:schemeClr val="lt1"/>
                </a:solidFill>
                <a:latin typeface="Arial"/>
                <a:ea typeface="Arial"/>
                <a:cs typeface="Arial"/>
                <a:sym typeface="Arial"/>
              </a:defRPr>
            </a:lvl7pPr>
            <a:lvl8pPr indent="0" lvl="7" marL="0" marR="0" rtl="0" algn="r">
              <a:spcBef>
                <a:spcPts val="0"/>
              </a:spcBef>
              <a:buNone/>
              <a:defRPr b="0" i="0" sz="800" u="none" cap="none" strike="noStrike">
                <a:solidFill>
                  <a:schemeClr val="lt1"/>
                </a:solidFill>
                <a:latin typeface="Arial"/>
                <a:ea typeface="Arial"/>
                <a:cs typeface="Arial"/>
                <a:sym typeface="Arial"/>
              </a:defRPr>
            </a:lvl8pPr>
            <a:lvl9pPr indent="0" lvl="8" marL="0" marR="0" rtl="0" algn="r">
              <a:spcBef>
                <a:spcPts val="0"/>
              </a:spcBef>
              <a:buNone/>
              <a:defRPr b="0" i="0" sz="8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zh-TW"/>
              <a:t>‹#›</a:t>
            </a:fld>
            <a:endParaRPr/>
          </a:p>
        </p:txBody>
      </p:sp>
    </p:spTree>
  </p:cSld>
  <p:clrMap accent1="accent1" accent2="accent2" accent3="accent3" accent4="accent4" accent5="accent5" accent6="accent6" bg1="lt1" bg2="dk2" tx1="dk1" tx2="lt2" folHlink="folHlink" hlink="hlink"/>
  <p:sldLayoutIdLst>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 id="2147483672" r:id="rId16"/>
    <p:sldLayoutId id="2147483673" r:id="rId17"/>
    <p:sldLayoutId id="2147483674" r:id="rId18"/>
    <p:sldLayoutId id="2147483675"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6.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15.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hyperlink" Target="https://ithelp.ithome.com.tw/users/20115823/ironman/4606" TargetMode="External"/><Relationship Id="rId4" Type="http://schemas.openxmlformats.org/officeDocument/2006/relationships/hyperlink" Target="https://ithelp.ithome.com.tw/articles/10263320?sc=rss.iron" TargetMode="External"/><Relationship Id="rId5" Type="http://schemas.openxmlformats.org/officeDocument/2006/relationships/hyperlink" Target="https://ithelp.ithome.com.tw/articles/10218384" TargetMode="External"/><Relationship Id="rId6" Type="http://schemas.openxmlformats.org/officeDocument/2006/relationships/hyperlink" Target="https://officeguide.cc/python-line-notify-send-messages-images-tutorial-example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9" name="Shape 279"/>
        <p:cNvGrpSpPr/>
        <p:nvPr/>
      </p:nvGrpSpPr>
      <p:grpSpPr>
        <a:xfrm>
          <a:off x="0" y="0"/>
          <a:ext cx="0" cy="0"/>
          <a:chOff x="0" y="0"/>
          <a:chExt cx="0" cy="0"/>
        </a:xfrm>
      </p:grpSpPr>
      <p:grpSp>
        <p:nvGrpSpPr>
          <p:cNvPr id="280" name="Google Shape;280;p31"/>
          <p:cNvGrpSpPr/>
          <p:nvPr/>
        </p:nvGrpSpPr>
        <p:grpSpPr>
          <a:xfrm>
            <a:off x="0" y="-1"/>
            <a:ext cx="9144004" cy="5143500"/>
            <a:chOff x="0" y="-1"/>
            <a:chExt cx="12192005" cy="6858000"/>
          </a:xfrm>
        </p:grpSpPr>
        <p:sp>
          <p:nvSpPr>
            <p:cNvPr id="281" name="Google Shape;281;p31"/>
            <p:cNvSpPr/>
            <p:nvPr/>
          </p:nvSpPr>
          <p:spPr>
            <a:xfrm>
              <a:off x="1" y="-1"/>
              <a:ext cx="12192000" cy="6858000"/>
            </a:xfrm>
            <a:prstGeom prst="rect">
              <a:avLst/>
            </a:prstGeom>
            <a:blipFill rotWithShape="1">
              <a:blip r:embed="rId3">
                <a:alphaModFix/>
              </a:blip>
              <a:stretch>
                <a:fillRect b="0" l="0" r="0" t="0"/>
              </a:stretch>
            </a:blip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282" name="Google Shape;282;p31"/>
            <p:cNvPicPr preferRelativeResize="0"/>
            <p:nvPr/>
          </p:nvPicPr>
          <p:blipFill rotWithShape="1">
            <a:blip r:embed="rId4">
              <a:alphaModFix amt="30000"/>
            </a:blip>
            <a:srcRect b="0" l="0" r="0" t="0"/>
            <a:stretch/>
          </p:blipFill>
          <p:spPr>
            <a:xfrm>
              <a:off x="0" y="-1"/>
              <a:ext cx="12192005" cy="6858000"/>
            </a:xfrm>
            <a:prstGeom prst="rect">
              <a:avLst/>
            </a:prstGeom>
            <a:noFill/>
            <a:ln>
              <a:noFill/>
            </a:ln>
          </p:spPr>
        </p:pic>
      </p:grpSp>
      <p:pic>
        <p:nvPicPr>
          <p:cNvPr descr="燈泡" id="283" name="Google Shape;283;p31"/>
          <p:cNvPicPr preferRelativeResize="0"/>
          <p:nvPr/>
        </p:nvPicPr>
        <p:blipFill rotWithShape="1">
          <a:blip r:embed="rId5">
            <a:alphaModFix/>
          </a:blip>
          <a:srcRect b="0" l="0" r="0" t="0"/>
          <a:stretch/>
        </p:blipFill>
        <p:spPr>
          <a:xfrm>
            <a:off x="2708" y="8"/>
            <a:ext cx="9141293" cy="5143492"/>
          </a:xfrm>
          <a:prstGeom prst="rect">
            <a:avLst/>
          </a:prstGeom>
          <a:noFill/>
          <a:ln>
            <a:noFill/>
          </a:ln>
        </p:spPr>
      </p:pic>
      <p:grpSp>
        <p:nvGrpSpPr>
          <p:cNvPr id="284" name="Google Shape;284;p31"/>
          <p:cNvGrpSpPr/>
          <p:nvPr/>
        </p:nvGrpSpPr>
        <p:grpSpPr>
          <a:xfrm>
            <a:off x="454421" y="1676400"/>
            <a:ext cx="8236547" cy="1797075"/>
            <a:chOff x="605895" y="2235200"/>
            <a:chExt cx="10982062" cy="2396100"/>
          </a:xfrm>
        </p:grpSpPr>
        <p:sp>
          <p:nvSpPr>
            <p:cNvPr id="285" name="Google Shape;285;p31"/>
            <p:cNvSpPr/>
            <p:nvPr/>
          </p:nvSpPr>
          <p:spPr>
            <a:xfrm>
              <a:off x="2582333" y="2235200"/>
              <a:ext cx="7027200" cy="2396100"/>
            </a:xfrm>
            <a:prstGeom prst="round2DiagRect">
              <a:avLst>
                <a:gd fmla="val 9246" name="adj1"/>
                <a:gd fmla="val 0" name="adj2"/>
              </a:avLst>
            </a:prstGeom>
            <a:solidFill>
              <a:schemeClr val="dk1">
                <a:alpha val="80000"/>
              </a:schemeClr>
            </a:solidFill>
            <a:ln cap="sq" cmpd="sng" w="19050">
              <a:solidFill>
                <a:schemeClr val="lt2">
                  <a:alpha val="60000"/>
                </a:schemeClr>
              </a:solidFill>
              <a:prstDash val="solid"/>
              <a:miter lim="800000"/>
              <a:headEnd len="sm" w="sm" type="none"/>
              <a:tailEnd len="sm" w="sm" type="none"/>
            </a:ln>
            <a:effectLst>
              <a:outerShdw blurRad="88900" rotWithShape="0" algn="t" dir="54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nvGrpSpPr>
            <p:cNvPr id="286" name="Google Shape;286;p31"/>
            <p:cNvGrpSpPr/>
            <p:nvPr/>
          </p:nvGrpSpPr>
          <p:grpSpPr>
            <a:xfrm>
              <a:off x="605895" y="2900097"/>
              <a:ext cx="10982062" cy="1211524"/>
              <a:chOff x="605895" y="2900097"/>
              <a:chExt cx="10982062" cy="1211524"/>
            </a:xfrm>
          </p:grpSpPr>
          <p:sp>
            <p:nvSpPr>
              <p:cNvPr id="287" name="Google Shape;287;p31"/>
              <p:cNvSpPr/>
              <p:nvPr/>
            </p:nvSpPr>
            <p:spPr>
              <a:xfrm flipH="1" rot="-5400000">
                <a:off x="9653587" y="3379784"/>
                <a:ext cx="417513" cy="512763"/>
              </a:xfrm>
              <a:custGeom>
                <a:rect b="b" l="l" r="r" t="t"/>
                <a:pathLst>
                  <a:path extrusionOk="0" h="323" w="263">
                    <a:moveTo>
                      <a:pt x="12" y="323"/>
                    </a:moveTo>
                    <a:lnTo>
                      <a:pt x="0" y="314"/>
                    </a:lnTo>
                    <a:lnTo>
                      <a:pt x="203" y="108"/>
                    </a:lnTo>
                    <a:lnTo>
                      <a:pt x="248" y="0"/>
                    </a:lnTo>
                    <a:lnTo>
                      <a:pt x="263" y="6"/>
                    </a:lnTo>
                    <a:lnTo>
                      <a:pt x="218" y="117"/>
                    </a:lnTo>
                    <a:lnTo>
                      <a:pt x="218" y="117"/>
                    </a:lnTo>
                    <a:lnTo>
                      <a:pt x="12" y="323"/>
                    </a:lnTo>
                    <a:close/>
                  </a:path>
                </a:pathLst>
              </a:custGeom>
              <a:solidFill>
                <a:schemeClr val="lt2">
                  <a:alpha val="60000"/>
                </a:schemeClr>
              </a:solidFill>
              <a:ln>
                <a:noFill/>
              </a:ln>
              <a:effectLst>
                <a:outerShdw blurRad="50800" rotWithShape="0" algn="tl" dir="2700000" dist="38100">
                  <a:srgbClr val="000000">
                    <a:alpha val="57650"/>
                  </a:srgbClr>
                </a:outerShdw>
              </a:effectLst>
            </p:spPr>
          </p:sp>
          <p:sp>
            <p:nvSpPr>
              <p:cNvPr id="288" name="Google Shape;288;p31"/>
              <p:cNvSpPr/>
              <p:nvPr/>
            </p:nvSpPr>
            <p:spPr>
              <a:xfrm flipH="1" rot="-5400000">
                <a:off x="10078244" y="3310728"/>
                <a:ext cx="157163" cy="152400"/>
              </a:xfrm>
              <a:custGeom>
                <a:rect b="b" l="l" r="r" t="t"/>
                <a:pathLst>
                  <a:path extrusionOk="0" h="32" w="33">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lt2">
                  <a:alpha val="60000"/>
                </a:schemeClr>
              </a:solidFill>
              <a:ln>
                <a:noFill/>
              </a:ln>
              <a:effectLst>
                <a:outerShdw blurRad="50800" rotWithShape="0" algn="tl" dir="2700000" dist="38100">
                  <a:srgbClr val="000000">
                    <a:alpha val="57650"/>
                  </a:srgbClr>
                </a:outerShdw>
              </a:effectLst>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89" name="Google Shape;289;p31"/>
              <p:cNvSpPr/>
              <p:nvPr/>
            </p:nvSpPr>
            <p:spPr>
              <a:xfrm flipH="1" rot="-5400000">
                <a:off x="11146631" y="3574253"/>
                <a:ext cx="188913"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2">
                  <a:alpha val="60000"/>
                </a:schemeClr>
              </a:solidFill>
              <a:ln>
                <a:noFill/>
              </a:ln>
              <a:effectLst>
                <a:outerShdw blurRad="50800" rotWithShape="0" algn="tl" dir="2700000" dist="38100">
                  <a:srgbClr val="000000">
                    <a:alpha val="57650"/>
                  </a:srgbClr>
                </a:outerShdw>
              </a:effectLst>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90" name="Google Shape;290;p31"/>
              <p:cNvSpPr/>
              <p:nvPr/>
            </p:nvSpPr>
            <p:spPr>
              <a:xfrm flipH="1" rot="-5400000">
                <a:off x="10230644" y="3034502"/>
                <a:ext cx="304800" cy="1544638"/>
              </a:xfrm>
              <a:custGeom>
                <a:rect b="b" l="l" r="r" t="t"/>
                <a:pathLst>
                  <a:path extrusionOk="0" h="973" w="192">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lt2">
                  <a:alpha val="60000"/>
                </a:schemeClr>
              </a:solidFill>
              <a:ln>
                <a:noFill/>
              </a:ln>
              <a:effectLst>
                <a:outerShdw blurRad="50800" rotWithShape="0" algn="tl" dir="2700000" dist="38100">
                  <a:srgbClr val="000000">
                    <a:alpha val="57650"/>
                  </a:srgbClr>
                </a:outerShdw>
              </a:effectLst>
            </p:spPr>
          </p:sp>
          <p:sp>
            <p:nvSpPr>
              <p:cNvPr id="291" name="Google Shape;291;p31"/>
              <p:cNvSpPr/>
              <p:nvPr/>
            </p:nvSpPr>
            <p:spPr>
              <a:xfrm rot="5400000">
                <a:off x="10034587" y="2562753"/>
                <a:ext cx="298450" cy="1154113"/>
              </a:xfrm>
              <a:custGeom>
                <a:rect b="b" l="l" r="r" t="t"/>
                <a:pathLst>
                  <a:path extrusionOk="0" h="727" w="188">
                    <a:moveTo>
                      <a:pt x="15" y="727"/>
                    </a:moveTo>
                    <a:lnTo>
                      <a:pt x="0" y="727"/>
                    </a:lnTo>
                    <a:lnTo>
                      <a:pt x="0" y="407"/>
                    </a:lnTo>
                    <a:lnTo>
                      <a:pt x="0" y="407"/>
                    </a:lnTo>
                    <a:lnTo>
                      <a:pt x="176" y="0"/>
                    </a:lnTo>
                    <a:lnTo>
                      <a:pt x="188" y="6"/>
                    </a:lnTo>
                    <a:lnTo>
                      <a:pt x="15" y="410"/>
                    </a:lnTo>
                    <a:lnTo>
                      <a:pt x="15" y="727"/>
                    </a:lnTo>
                    <a:close/>
                  </a:path>
                </a:pathLst>
              </a:custGeom>
              <a:solidFill>
                <a:schemeClr val="lt2">
                  <a:alpha val="60000"/>
                </a:schemeClr>
              </a:solidFill>
              <a:ln>
                <a:noFill/>
              </a:ln>
              <a:effectLst>
                <a:outerShdw blurRad="50800" rotWithShape="0" algn="tl" dir="2700000" dist="38100">
                  <a:srgbClr val="000000">
                    <a:alpha val="57650"/>
                  </a:srgbClr>
                </a:outerShdw>
              </a:effectLst>
            </p:spPr>
          </p:sp>
          <p:sp>
            <p:nvSpPr>
              <p:cNvPr id="292" name="Google Shape;292;p31"/>
              <p:cNvSpPr/>
              <p:nvPr/>
            </p:nvSpPr>
            <p:spPr>
              <a:xfrm rot="5400000">
                <a:off x="10747375" y="3232679"/>
                <a:ext cx="157163" cy="155575"/>
              </a:xfrm>
              <a:custGeom>
                <a:rect b="b" l="l" r="r" t="t"/>
                <a:pathLst>
                  <a:path extrusionOk="0" h="33" w="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lt2">
                  <a:alpha val="60000"/>
                </a:schemeClr>
              </a:solidFill>
              <a:ln>
                <a:noFill/>
              </a:ln>
              <a:effectLst>
                <a:outerShdw blurRad="50800" rotWithShape="0" algn="tl" dir="2700000" dist="38100">
                  <a:srgbClr val="000000">
                    <a:alpha val="57650"/>
                  </a:srgbClr>
                </a:outerShdw>
              </a:effectLst>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93" name="Google Shape;293;p31"/>
              <p:cNvSpPr/>
              <p:nvPr/>
            </p:nvSpPr>
            <p:spPr>
              <a:xfrm rot="5400000">
                <a:off x="11399044" y="3095360"/>
                <a:ext cx="188913"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2">
                  <a:alpha val="60000"/>
                </a:schemeClr>
              </a:solidFill>
              <a:ln>
                <a:noFill/>
              </a:ln>
              <a:effectLst>
                <a:outerShdw blurRad="50800" rotWithShape="0" algn="tl" dir="2700000" dist="38100">
                  <a:srgbClr val="000000">
                    <a:alpha val="57650"/>
                  </a:srgbClr>
                </a:outerShdw>
              </a:effectLst>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94" name="Google Shape;294;p31"/>
              <p:cNvSpPr/>
              <p:nvPr/>
            </p:nvSpPr>
            <p:spPr>
              <a:xfrm rot="5400000">
                <a:off x="10353675" y="2153178"/>
                <a:ext cx="307975" cy="1801813"/>
              </a:xfrm>
              <a:custGeom>
                <a:rect b="b" l="l" r="r" t="t"/>
                <a:pathLst>
                  <a:path extrusionOk="0" h="1135" w="194">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lt2">
                  <a:alpha val="60000"/>
                </a:schemeClr>
              </a:solidFill>
              <a:ln>
                <a:noFill/>
              </a:ln>
              <a:effectLst>
                <a:outerShdw blurRad="50800" rotWithShape="0" algn="tl" dir="2700000" dist="38100">
                  <a:srgbClr val="000000">
                    <a:alpha val="57650"/>
                  </a:srgbClr>
                </a:outerShdw>
              </a:effectLst>
            </p:spPr>
          </p:sp>
          <p:sp>
            <p:nvSpPr>
              <p:cNvPr id="295" name="Google Shape;295;p31"/>
              <p:cNvSpPr/>
              <p:nvPr/>
            </p:nvSpPr>
            <p:spPr>
              <a:xfrm rot="5400000">
                <a:off x="9848850" y="3308878"/>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lt2">
                  <a:alpha val="60000"/>
                </a:schemeClr>
              </a:solidFill>
              <a:ln>
                <a:noFill/>
              </a:ln>
              <a:effectLst>
                <a:outerShdw blurRad="50800" rotWithShape="0" algn="tl" dir="2700000" dist="38100">
                  <a:srgbClr val="000000">
                    <a:alpha val="57650"/>
                  </a:srgbClr>
                </a:outerShdw>
              </a:effectLst>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96" name="Google Shape;296;p31"/>
              <p:cNvSpPr/>
              <p:nvPr/>
            </p:nvSpPr>
            <p:spPr>
              <a:xfrm rot="5400000">
                <a:off x="9721169" y="3284272"/>
                <a:ext cx="23700" cy="252300"/>
              </a:xfrm>
              <a:prstGeom prst="rect">
                <a:avLst/>
              </a:prstGeom>
              <a:solidFill>
                <a:schemeClr val="lt2">
                  <a:alpha val="60000"/>
                </a:schemeClr>
              </a:solidFill>
              <a:ln>
                <a:noFill/>
              </a:ln>
              <a:effectLst>
                <a:outerShdw blurRad="50800" rotWithShape="0" algn="tl" dir="2700000" dist="38100">
                  <a:srgbClr val="000000">
                    <a:alpha val="57650"/>
                  </a:srgbClr>
                </a:outerShdw>
              </a:effectLst>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97" name="Google Shape;297;p31"/>
              <p:cNvSpPr/>
              <p:nvPr/>
            </p:nvSpPr>
            <p:spPr>
              <a:xfrm rot="5400000">
                <a:off x="2122751" y="3532184"/>
                <a:ext cx="417513" cy="512763"/>
              </a:xfrm>
              <a:custGeom>
                <a:rect b="b" l="l" r="r" t="t"/>
                <a:pathLst>
                  <a:path extrusionOk="0" h="323" w="263">
                    <a:moveTo>
                      <a:pt x="12" y="323"/>
                    </a:moveTo>
                    <a:lnTo>
                      <a:pt x="0" y="314"/>
                    </a:lnTo>
                    <a:lnTo>
                      <a:pt x="203" y="108"/>
                    </a:lnTo>
                    <a:lnTo>
                      <a:pt x="248" y="0"/>
                    </a:lnTo>
                    <a:lnTo>
                      <a:pt x="263" y="6"/>
                    </a:lnTo>
                    <a:lnTo>
                      <a:pt x="218" y="117"/>
                    </a:lnTo>
                    <a:lnTo>
                      <a:pt x="218" y="117"/>
                    </a:lnTo>
                    <a:lnTo>
                      <a:pt x="12" y="323"/>
                    </a:lnTo>
                    <a:close/>
                  </a:path>
                </a:pathLst>
              </a:custGeom>
              <a:solidFill>
                <a:schemeClr val="lt2">
                  <a:alpha val="60000"/>
                </a:schemeClr>
              </a:solidFill>
              <a:ln>
                <a:noFill/>
              </a:ln>
              <a:effectLst>
                <a:outerShdw blurRad="50800" rotWithShape="0" algn="tl" dir="2700000" dist="38100">
                  <a:srgbClr val="000000">
                    <a:alpha val="57650"/>
                  </a:srgbClr>
                </a:outerShdw>
              </a:effectLst>
            </p:spPr>
          </p:sp>
          <p:sp>
            <p:nvSpPr>
              <p:cNvPr id="298" name="Google Shape;298;p31"/>
              <p:cNvSpPr/>
              <p:nvPr/>
            </p:nvSpPr>
            <p:spPr>
              <a:xfrm rot="5400000">
                <a:off x="1958445" y="3463128"/>
                <a:ext cx="157163" cy="152400"/>
              </a:xfrm>
              <a:custGeom>
                <a:rect b="b" l="l" r="r" t="t"/>
                <a:pathLst>
                  <a:path extrusionOk="0" h="32" w="33">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lt2">
                  <a:alpha val="60000"/>
                </a:schemeClr>
              </a:solidFill>
              <a:ln>
                <a:noFill/>
              </a:ln>
              <a:effectLst>
                <a:outerShdw blurRad="50800" rotWithShape="0" algn="tl" dir="2700000" dist="38100">
                  <a:srgbClr val="000000">
                    <a:alpha val="57650"/>
                  </a:srgbClr>
                </a:outerShdw>
              </a:effectLst>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99" name="Google Shape;299;p31"/>
              <p:cNvSpPr/>
              <p:nvPr/>
            </p:nvSpPr>
            <p:spPr>
              <a:xfrm rot="5400000">
                <a:off x="858308" y="3726653"/>
                <a:ext cx="188913"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2">
                  <a:alpha val="60000"/>
                </a:schemeClr>
              </a:solidFill>
              <a:ln>
                <a:noFill/>
              </a:ln>
              <a:effectLst>
                <a:outerShdw blurRad="50800" rotWithShape="0" algn="tl" dir="2700000" dist="38100">
                  <a:srgbClr val="000000">
                    <a:alpha val="57650"/>
                  </a:srgbClr>
                </a:outerShdw>
              </a:effectLst>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00" name="Google Shape;300;p31"/>
              <p:cNvSpPr/>
              <p:nvPr/>
            </p:nvSpPr>
            <p:spPr>
              <a:xfrm rot="5400000">
                <a:off x="1658407" y="3186902"/>
                <a:ext cx="304800" cy="1544638"/>
              </a:xfrm>
              <a:custGeom>
                <a:rect b="b" l="l" r="r" t="t"/>
                <a:pathLst>
                  <a:path extrusionOk="0" h="973" w="192">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lt2">
                  <a:alpha val="60000"/>
                </a:schemeClr>
              </a:solidFill>
              <a:ln>
                <a:noFill/>
              </a:ln>
              <a:effectLst>
                <a:outerShdw blurRad="50800" rotWithShape="0" algn="tl" dir="2700000" dist="38100">
                  <a:srgbClr val="000000">
                    <a:alpha val="57650"/>
                  </a:srgbClr>
                </a:outerShdw>
              </a:effectLst>
            </p:spPr>
          </p:sp>
          <p:sp>
            <p:nvSpPr>
              <p:cNvPr id="301" name="Google Shape;301;p31"/>
              <p:cNvSpPr/>
              <p:nvPr/>
            </p:nvSpPr>
            <p:spPr>
              <a:xfrm flipH="1" rot="-5400000">
                <a:off x="1860814" y="2715153"/>
                <a:ext cx="298450" cy="1154113"/>
              </a:xfrm>
              <a:custGeom>
                <a:rect b="b" l="l" r="r" t="t"/>
                <a:pathLst>
                  <a:path extrusionOk="0" h="727" w="188">
                    <a:moveTo>
                      <a:pt x="15" y="727"/>
                    </a:moveTo>
                    <a:lnTo>
                      <a:pt x="0" y="727"/>
                    </a:lnTo>
                    <a:lnTo>
                      <a:pt x="0" y="407"/>
                    </a:lnTo>
                    <a:lnTo>
                      <a:pt x="0" y="407"/>
                    </a:lnTo>
                    <a:lnTo>
                      <a:pt x="176" y="0"/>
                    </a:lnTo>
                    <a:lnTo>
                      <a:pt x="188" y="6"/>
                    </a:lnTo>
                    <a:lnTo>
                      <a:pt x="15" y="410"/>
                    </a:lnTo>
                    <a:lnTo>
                      <a:pt x="15" y="727"/>
                    </a:lnTo>
                    <a:close/>
                  </a:path>
                </a:pathLst>
              </a:custGeom>
              <a:solidFill>
                <a:schemeClr val="lt2">
                  <a:alpha val="60000"/>
                </a:schemeClr>
              </a:solidFill>
              <a:ln>
                <a:noFill/>
              </a:ln>
              <a:effectLst>
                <a:outerShdw blurRad="50800" rotWithShape="0" algn="tl" dir="2700000" dist="38100">
                  <a:srgbClr val="000000">
                    <a:alpha val="57650"/>
                  </a:srgbClr>
                </a:outerShdw>
              </a:effectLst>
            </p:spPr>
          </p:sp>
          <p:sp>
            <p:nvSpPr>
              <p:cNvPr id="302" name="Google Shape;302;p31"/>
              <p:cNvSpPr/>
              <p:nvPr/>
            </p:nvSpPr>
            <p:spPr>
              <a:xfrm flipH="1" rot="-5400000">
                <a:off x="1289314" y="3385079"/>
                <a:ext cx="157163" cy="155575"/>
              </a:xfrm>
              <a:custGeom>
                <a:rect b="b" l="l" r="r" t="t"/>
                <a:pathLst>
                  <a:path extrusionOk="0" h="33" w="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lt2">
                  <a:alpha val="60000"/>
                </a:schemeClr>
              </a:solidFill>
              <a:ln>
                <a:noFill/>
              </a:ln>
              <a:effectLst>
                <a:outerShdw blurRad="50800" rotWithShape="0" algn="tl" dir="2700000" dist="38100">
                  <a:srgbClr val="000000">
                    <a:alpha val="57650"/>
                  </a:srgbClr>
                </a:outerShdw>
              </a:effectLst>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03" name="Google Shape;303;p31"/>
              <p:cNvSpPr/>
              <p:nvPr/>
            </p:nvSpPr>
            <p:spPr>
              <a:xfrm flipH="1" rot="-5400000">
                <a:off x="605895" y="3247760"/>
                <a:ext cx="188913"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2">
                  <a:alpha val="60000"/>
                </a:schemeClr>
              </a:solidFill>
              <a:ln>
                <a:noFill/>
              </a:ln>
              <a:effectLst>
                <a:outerShdw blurRad="50800" rotWithShape="0" algn="tl" dir="2700000" dist="38100">
                  <a:srgbClr val="000000">
                    <a:alpha val="57650"/>
                  </a:srgbClr>
                </a:outerShdw>
              </a:effectLst>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04" name="Google Shape;304;p31"/>
              <p:cNvSpPr/>
              <p:nvPr/>
            </p:nvSpPr>
            <p:spPr>
              <a:xfrm flipH="1" rot="-5400000">
                <a:off x="1532202" y="2305578"/>
                <a:ext cx="307975" cy="1801813"/>
              </a:xfrm>
              <a:custGeom>
                <a:rect b="b" l="l" r="r" t="t"/>
                <a:pathLst>
                  <a:path extrusionOk="0" h="1135" w="194">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lt2">
                  <a:alpha val="60000"/>
                </a:schemeClr>
              </a:solidFill>
              <a:ln>
                <a:noFill/>
              </a:ln>
              <a:effectLst>
                <a:outerShdw blurRad="50800" rotWithShape="0" algn="tl" dir="2700000" dist="38100">
                  <a:srgbClr val="000000">
                    <a:alpha val="57650"/>
                  </a:srgbClr>
                </a:outerShdw>
              </a:effectLst>
            </p:spPr>
          </p:sp>
          <p:sp>
            <p:nvSpPr>
              <p:cNvPr id="305" name="Google Shape;305;p31"/>
              <p:cNvSpPr/>
              <p:nvPr/>
            </p:nvSpPr>
            <p:spPr>
              <a:xfrm flipH="1" rot="-5400000">
                <a:off x="2154501" y="3461278"/>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lt2">
                  <a:alpha val="60000"/>
                </a:schemeClr>
              </a:solidFill>
              <a:ln>
                <a:noFill/>
              </a:ln>
              <a:effectLst>
                <a:outerShdw blurRad="50800" rotWithShape="0" algn="tl" dir="2700000" dist="38100">
                  <a:srgbClr val="000000">
                    <a:alpha val="57650"/>
                  </a:srgbClr>
                </a:outerShdw>
              </a:effectLst>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06" name="Google Shape;306;p31"/>
              <p:cNvSpPr/>
              <p:nvPr/>
            </p:nvSpPr>
            <p:spPr>
              <a:xfrm flipH="1" rot="-5400000">
                <a:off x="2448983" y="3436672"/>
                <a:ext cx="23700" cy="252300"/>
              </a:xfrm>
              <a:prstGeom prst="rect">
                <a:avLst/>
              </a:prstGeom>
              <a:solidFill>
                <a:schemeClr val="lt2">
                  <a:alpha val="60000"/>
                </a:schemeClr>
              </a:solidFill>
              <a:ln>
                <a:noFill/>
              </a:ln>
              <a:effectLst>
                <a:outerShdw blurRad="50800" rotWithShape="0" algn="tl" dir="2700000" dist="38100">
                  <a:srgbClr val="000000">
                    <a:alpha val="57650"/>
                  </a:srgbClr>
                </a:outerShdw>
              </a:effectLst>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grpSp>
      <p:sp>
        <p:nvSpPr>
          <p:cNvPr id="307" name="Google Shape;307;p31"/>
          <p:cNvSpPr txBox="1"/>
          <p:nvPr>
            <p:ph type="ctrTitle"/>
          </p:nvPr>
        </p:nvSpPr>
        <p:spPr>
          <a:xfrm>
            <a:off x="2001600" y="2309738"/>
            <a:ext cx="5143500" cy="524025"/>
          </a:xfrm>
          <a:prstGeom prst="rect">
            <a:avLst/>
          </a:prstGeom>
          <a:noFill/>
          <a:ln>
            <a:noFill/>
          </a:ln>
        </p:spPr>
        <p:txBody>
          <a:bodyPr anchorCtr="0" anchor="ctr" bIns="34275" lIns="68575" spcFirstLastPara="1" rIns="68575" wrap="square" tIns="34275">
            <a:noAutofit/>
          </a:bodyPr>
          <a:lstStyle/>
          <a:p>
            <a:pPr indent="0" lvl="0" marL="0" rtl="0" algn="ctr">
              <a:lnSpc>
                <a:spcPct val="90000"/>
              </a:lnSpc>
              <a:spcBef>
                <a:spcPts val="0"/>
              </a:spcBef>
              <a:spcAft>
                <a:spcPts val="0"/>
              </a:spcAft>
              <a:buClr>
                <a:schemeClr val="lt1"/>
              </a:buClr>
              <a:buSzPts val="3600"/>
              <a:buFont typeface="Arial"/>
              <a:buNone/>
            </a:pPr>
            <a:r>
              <a:rPr lang="zh-TW" sz="3800"/>
              <a:t>人臉辨識</a:t>
            </a:r>
            <a:endParaRPr sz="3800"/>
          </a:p>
        </p:txBody>
      </p:sp>
      <p:sp>
        <p:nvSpPr>
          <p:cNvPr id="308" name="Google Shape;308;p31"/>
          <p:cNvSpPr txBox="1"/>
          <p:nvPr>
            <p:ph idx="1" type="subTitle"/>
          </p:nvPr>
        </p:nvSpPr>
        <p:spPr>
          <a:xfrm>
            <a:off x="2000251" y="2217516"/>
            <a:ext cx="5143500" cy="714825"/>
          </a:xfrm>
          <a:prstGeom prst="rect">
            <a:avLst/>
          </a:prstGeom>
          <a:noFill/>
          <a:ln>
            <a:noFill/>
          </a:ln>
        </p:spPr>
        <p:txBody>
          <a:bodyPr anchorCtr="0" anchor="t" bIns="34275" lIns="68575" spcFirstLastPara="1" rIns="68575" wrap="square" tIns="34275">
            <a:noAutofit/>
          </a:bodyPr>
          <a:lstStyle/>
          <a:p>
            <a:pPr indent="0" lvl="0" marL="0" rtl="0" algn="ctr">
              <a:lnSpc>
                <a:spcPct val="100000"/>
              </a:lnSpc>
              <a:spcBef>
                <a:spcPts val="0"/>
              </a:spcBef>
              <a:spcAft>
                <a:spcPts val="0"/>
              </a:spcAft>
              <a:buClr>
                <a:schemeClr val="lt2"/>
              </a:buClr>
              <a:buSzPts val="600"/>
              <a:buNone/>
            </a:pPr>
            <a:r>
              <a:t/>
            </a:r>
            <a:endParaRPr sz="5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40"/>
          <p:cNvSpPr txBox="1"/>
          <p:nvPr>
            <p:ph type="title"/>
          </p:nvPr>
        </p:nvSpPr>
        <p:spPr>
          <a:xfrm>
            <a:off x="856060" y="463889"/>
            <a:ext cx="7429500" cy="1109025"/>
          </a:xfrm>
          <a:prstGeom prst="rect">
            <a:avLst/>
          </a:prstGeom>
        </p:spPr>
        <p:txBody>
          <a:bodyPr anchorCtr="0" anchor="ctr" bIns="34275" lIns="68575" spcFirstLastPara="1" rIns="68575" wrap="square" tIns="34275">
            <a:normAutofit/>
          </a:bodyPr>
          <a:lstStyle/>
          <a:p>
            <a:pPr indent="0" lvl="0" marL="0" rtl="0" algn="ctr">
              <a:spcBef>
                <a:spcPts val="0"/>
              </a:spcBef>
              <a:spcAft>
                <a:spcPts val="0"/>
              </a:spcAft>
              <a:buNone/>
            </a:pPr>
            <a:r>
              <a:rPr lang="zh-TW" sz="3000"/>
              <a:t>流程圖</a:t>
            </a:r>
            <a:endParaRPr sz="3000"/>
          </a:p>
        </p:txBody>
      </p:sp>
      <p:sp>
        <p:nvSpPr>
          <p:cNvPr id="363" name="Google Shape;363;p40"/>
          <p:cNvSpPr txBox="1"/>
          <p:nvPr>
            <p:ph idx="1" type="body"/>
          </p:nvPr>
        </p:nvSpPr>
        <p:spPr>
          <a:xfrm>
            <a:off x="856059" y="1687115"/>
            <a:ext cx="7429500" cy="265635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t/>
            </a:r>
            <a:endParaRPr/>
          </a:p>
        </p:txBody>
      </p:sp>
      <p:pic>
        <p:nvPicPr>
          <p:cNvPr id="364" name="Google Shape;364;p40"/>
          <p:cNvPicPr preferRelativeResize="0"/>
          <p:nvPr/>
        </p:nvPicPr>
        <p:blipFill>
          <a:blip r:embed="rId3">
            <a:alphaModFix/>
          </a:blip>
          <a:stretch>
            <a:fillRect/>
          </a:stretch>
        </p:blipFill>
        <p:spPr>
          <a:xfrm>
            <a:off x="856069" y="1687106"/>
            <a:ext cx="7429500" cy="322696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41"/>
          <p:cNvSpPr txBox="1"/>
          <p:nvPr>
            <p:ph type="title"/>
          </p:nvPr>
        </p:nvSpPr>
        <p:spPr>
          <a:xfrm>
            <a:off x="856060" y="463889"/>
            <a:ext cx="7429500" cy="1109025"/>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lt1"/>
              </a:buClr>
              <a:buSzPts val="2300"/>
              <a:buFont typeface="Arial"/>
              <a:buNone/>
            </a:pPr>
            <a:r>
              <a:rPr lang="zh-TW"/>
              <a:t>Python</a:t>
            </a:r>
            <a:r>
              <a:rPr lang="zh-TW"/>
              <a:t>程式碼</a:t>
            </a:r>
            <a:endParaRPr/>
          </a:p>
        </p:txBody>
      </p:sp>
      <p:sp>
        <p:nvSpPr>
          <p:cNvPr id="370" name="Google Shape;370;p41"/>
          <p:cNvSpPr txBox="1"/>
          <p:nvPr>
            <p:ph idx="1" type="body"/>
          </p:nvPr>
        </p:nvSpPr>
        <p:spPr>
          <a:xfrm>
            <a:off x="856059" y="1687115"/>
            <a:ext cx="7429500" cy="2656350"/>
          </a:xfrm>
          <a:prstGeom prst="rect">
            <a:avLst/>
          </a:prstGeom>
          <a:noFill/>
          <a:ln>
            <a:noFill/>
          </a:ln>
        </p:spPr>
        <p:txBody>
          <a:bodyPr anchorCtr="0" anchor="t" bIns="34275" lIns="68575" spcFirstLastPara="1" rIns="68575" wrap="square" tIns="34275">
            <a:normAutofit fontScale="92500" lnSpcReduction="20000"/>
          </a:bodyPr>
          <a:lstStyle/>
          <a:p>
            <a:pPr indent="0" lvl="0" marL="0" rtl="0" algn="l">
              <a:lnSpc>
                <a:spcPct val="120000"/>
              </a:lnSpc>
              <a:spcBef>
                <a:spcPts val="800"/>
              </a:spcBef>
              <a:spcAft>
                <a:spcPts val="0"/>
              </a:spcAft>
              <a:buClr>
                <a:schemeClr val="lt1"/>
              </a:buClr>
              <a:buSzPct val="69565"/>
              <a:buNone/>
            </a:pPr>
            <a:r>
              <a:rPr lang="zh-TW" sz="2300"/>
              <a:t>寫出webcam的畫面能夠顯示在螢幕，接著在使用OpenCV函示庫寫出能夠連續偵測人臉並在偵測到的同時將照片連續寫入電腦中，這樣你就有照片的來源了，接著也是使用OpenCV函示庫，寫出能夠將大量照片數據化成人臉模型的</a:t>
            </a:r>
            <a:r>
              <a:rPr lang="zh-TW" sz="2300"/>
              <a:t>程式，最後辨識與偵測需要使用到OpenCV製作的人臉特徵模型與我們剛剛做的人臉模型，寫出能夠讀取webcam畫面並偵測其人臉在與人臉模型相互比對，如果是陌生人的話就發出Line訊息至手機中。</a:t>
            </a:r>
            <a:endParaRPr sz="13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42"/>
          <p:cNvSpPr txBox="1"/>
          <p:nvPr>
            <p:ph type="title"/>
          </p:nvPr>
        </p:nvSpPr>
        <p:spPr>
          <a:xfrm>
            <a:off x="857241" y="668807"/>
            <a:ext cx="7429500" cy="1109025"/>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zh-TW" sz="3000"/>
              <a:t>透過webcam取得</a:t>
            </a:r>
            <a:endParaRPr sz="3000"/>
          </a:p>
          <a:p>
            <a:pPr indent="0" lvl="0" marL="0" rtl="0" algn="l">
              <a:spcBef>
                <a:spcPts val="0"/>
              </a:spcBef>
              <a:spcAft>
                <a:spcPts val="0"/>
              </a:spcAft>
              <a:buNone/>
            </a:pPr>
            <a:r>
              <a:rPr lang="zh-TW" sz="3000"/>
              <a:t>大量照片</a:t>
            </a:r>
            <a:endParaRPr sz="3000"/>
          </a:p>
        </p:txBody>
      </p:sp>
      <p:pic>
        <p:nvPicPr>
          <p:cNvPr id="377" name="Google Shape;377;p42"/>
          <p:cNvPicPr preferRelativeResize="0"/>
          <p:nvPr/>
        </p:nvPicPr>
        <p:blipFill>
          <a:blip r:embed="rId3">
            <a:alphaModFix/>
          </a:blip>
          <a:stretch>
            <a:fillRect/>
          </a:stretch>
        </p:blipFill>
        <p:spPr>
          <a:xfrm>
            <a:off x="4572000" y="277370"/>
            <a:ext cx="3538593" cy="463841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43"/>
          <p:cNvSpPr txBox="1"/>
          <p:nvPr>
            <p:ph type="title"/>
          </p:nvPr>
        </p:nvSpPr>
        <p:spPr>
          <a:xfrm>
            <a:off x="856060" y="463889"/>
            <a:ext cx="7429500" cy="1109025"/>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zh-TW" sz="3000"/>
              <a:t>將照片數據化成</a:t>
            </a:r>
            <a:endParaRPr sz="3000"/>
          </a:p>
          <a:p>
            <a:pPr indent="0" lvl="0" marL="0" rtl="0" algn="l">
              <a:spcBef>
                <a:spcPts val="0"/>
              </a:spcBef>
              <a:spcAft>
                <a:spcPts val="0"/>
              </a:spcAft>
              <a:buNone/>
            </a:pPr>
            <a:r>
              <a:rPr lang="zh-TW" sz="3000"/>
              <a:t>人臉模型</a:t>
            </a:r>
            <a:endParaRPr sz="3000"/>
          </a:p>
        </p:txBody>
      </p:sp>
      <p:sp>
        <p:nvSpPr>
          <p:cNvPr id="384" name="Google Shape;384;p43"/>
          <p:cNvSpPr txBox="1"/>
          <p:nvPr>
            <p:ph idx="1" type="body"/>
          </p:nvPr>
        </p:nvSpPr>
        <p:spPr>
          <a:xfrm>
            <a:off x="856059" y="1687115"/>
            <a:ext cx="7429500" cy="265635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t/>
            </a:r>
            <a:endParaRPr/>
          </a:p>
        </p:txBody>
      </p:sp>
      <p:pic>
        <p:nvPicPr>
          <p:cNvPr id="385" name="Google Shape;385;p43"/>
          <p:cNvPicPr preferRelativeResize="0"/>
          <p:nvPr/>
        </p:nvPicPr>
        <p:blipFill>
          <a:blip r:embed="rId3">
            <a:alphaModFix/>
          </a:blip>
          <a:stretch>
            <a:fillRect/>
          </a:stretch>
        </p:blipFill>
        <p:spPr>
          <a:xfrm>
            <a:off x="4825622" y="10716"/>
            <a:ext cx="4064794" cy="512206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44"/>
          <p:cNvSpPr txBox="1"/>
          <p:nvPr>
            <p:ph type="title"/>
          </p:nvPr>
        </p:nvSpPr>
        <p:spPr>
          <a:xfrm>
            <a:off x="856060" y="463889"/>
            <a:ext cx="7429500" cy="1109025"/>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zh-TW" sz="3000"/>
              <a:t>使用</a:t>
            </a:r>
            <a:r>
              <a:rPr lang="zh-TW" sz="3000"/>
              <a:t>人臉模型</a:t>
            </a:r>
            <a:r>
              <a:rPr lang="zh-TW" sz="3000"/>
              <a:t>來進行人臉辨識</a:t>
            </a:r>
            <a:endParaRPr sz="3000"/>
          </a:p>
        </p:txBody>
      </p:sp>
      <p:pic>
        <p:nvPicPr>
          <p:cNvPr id="392" name="Google Shape;392;p44"/>
          <p:cNvPicPr preferRelativeResize="0"/>
          <p:nvPr/>
        </p:nvPicPr>
        <p:blipFill>
          <a:blip r:embed="rId3">
            <a:alphaModFix/>
          </a:blip>
          <a:stretch>
            <a:fillRect/>
          </a:stretch>
        </p:blipFill>
        <p:spPr>
          <a:xfrm>
            <a:off x="1113563" y="1718770"/>
            <a:ext cx="2964656" cy="3221831"/>
          </a:xfrm>
          <a:prstGeom prst="rect">
            <a:avLst/>
          </a:prstGeom>
          <a:noFill/>
          <a:ln>
            <a:noFill/>
          </a:ln>
        </p:spPr>
      </p:pic>
      <p:pic>
        <p:nvPicPr>
          <p:cNvPr id="393" name="Google Shape;393;p44"/>
          <p:cNvPicPr preferRelativeResize="0"/>
          <p:nvPr/>
        </p:nvPicPr>
        <p:blipFill>
          <a:blip r:embed="rId4">
            <a:alphaModFix/>
          </a:blip>
          <a:stretch>
            <a:fillRect/>
          </a:stretch>
        </p:blipFill>
        <p:spPr>
          <a:xfrm>
            <a:off x="4512394" y="1358081"/>
            <a:ext cx="3133818" cy="36426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45"/>
          <p:cNvSpPr txBox="1"/>
          <p:nvPr>
            <p:ph type="title"/>
          </p:nvPr>
        </p:nvSpPr>
        <p:spPr>
          <a:xfrm>
            <a:off x="856060" y="463889"/>
            <a:ext cx="7429500" cy="1109025"/>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zh-TW" sz="3000"/>
              <a:t>將訊息傳送至line中</a:t>
            </a:r>
            <a:endParaRPr sz="3000"/>
          </a:p>
        </p:txBody>
      </p:sp>
      <p:sp>
        <p:nvSpPr>
          <p:cNvPr id="400" name="Google Shape;400;p45"/>
          <p:cNvSpPr txBox="1"/>
          <p:nvPr>
            <p:ph idx="1" type="body"/>
          </p:nvPr>
        </p:nvSpPr>
        <p:spPr>
          <a:xfrm>
            <a:off x="856059" y="1687115"/>
            <a:ext cx="7429500" cy="265635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t/>
            </a:r>
            <a:endParaRPr/>
          </a:p>
        </p:txBody>
      </p:sp>
      <p:pic>
        <p:nvPicPr>
          <p:cNvPr id="401" name="Google Shape;401;p45"/>
          <p:cNvPicPr preferRelativeResize="0"/>
          <p:nvPr/>
        </p:nvPicPr>
        <p:blipFill>
          <a:blip r:embed="rId3">
            <a:alphaModFix/>
          </a:blip>
          <a:stretch>
            <a:fillRect/>
          </a:stretch>
        </p:blipFill>
        <p:spPr>
          <a:xfrm>
            <a:off x="856069" y="1554247"/>
            <a:ext cx="5613225" cy="29220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46"/>
          <p:cNvSpPr txBox="1"/>
          <p:nvPr>
            <p:ph type="title"/>
          </p:nvPr>
        </p:nvSpPr>
        <p:spPr>
          <a:xfrm>
            <a:off x="856060" y="463889"/>
            <a:ext cx="7429500" cy="1109025"/>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zh-TW" sz="3000"/>
              <a:t>將辨識人臉的程式與傳送訊息的程式結合，</a:t>
            </a:r>
            <a:endParaRPr sz="3000"/>
          </a:p>
          <a:p>
            <a:pPr indent="0" lvl="0" marL="0" rtl="0" algn="l">
              <a:spcBef>
                <a:spcPts val="0"/>
              </a:spcBef>
              <a:spcAft>
                <a:spcPts val="0"/>
              </a:spcAft>
              <a:buNone/>
            </a:pPr>
            <a:r>
              <a:rPr lang="zh-TW" sz="3000"/>
              <a:t>並加上判斷程式</a:t>
            </a:r>
            <a:endParaRPr sz="3000"/>
          </a:p>
        </p:txBody>
      </p:sp>
      <p:sp>
        <p:nvSpPr>
          <p:cNvPr id="408" name="Google Shape;408;p46"/>
          <p:cNvSpPr txBox="1"/>
          <p:nvPr>
            <p:ph idx="1" type="body"/>
          </p:nvPr>
        </p:nvSpPr>
        <p:spPr>
          <a:xfrm>
            <a:off x="856059" y="1687115"/>
            <a:ext cx="7429500" cy="265635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t/>
            </a:r>
            <a:endParaRPr/>
          </a:p>
        </p:txBody>
      </p:sp>
      <p:pic>
        <p:nvPicPr>
          <p:cNvPr id="409" name="Google Shape;409;p46"/>
          <p:cNvPicPr preferRelativeResize="0"/>
          <p:nvPr/>
        </p:nvPicPr>
        <p:blipFill>
          <a:blip r:embed="rId3">
            <a:alphaModFix/>
          </a:blip>
          <a:stretch>
            <a:fillRect/>
          </a:stretch>
        </p:blipFill>
        <p:spPr>
          <a:xfrm>
            <a:off x="4844883" y="1861954"/>
            <a:ext cx="2315934" cy="2585557"/>
          </a:xfrm>
          <a:prstGeom prst="rect">
            <a:avLst/>
          </a:prstGeom>
          <a:noFill/>
          <a:ln>
            <a:noFill/>
          </a:ln>
        </p:spPr>
      </p:pic>
      <p:pic>
        <p:nvPicPr>
          <p:cNvPr id="410" name="Google Shape;410;p46"/>
          <p:cNvPicPr preferRelativeResize="0"/>
          <p:nvPr/>
        </p:nvPicPr>
        <p:blipFill rotWithShape="1">
          <a:blip r:embed="rId4">
            <a:alphaModFix/>
          </a:blip>
          <a:srcRect b="-5097" l="0" r="-6123" t="0"/>
          <a:stretch/>
        </p:blipFill>
        <p:spPr>
          <a:xfrm>
            <a:off x="3765169" y="1126819"/>
            <a:ext cx="4202212" cy="3814969"/>
          </a:xfrm>
          <a:prstGeom prst="rect">
            <a:avLst/>
          </a:prstGeom>
          <a:noFill/>
          <a:ln>
            <a:noFill/>
          </a:ln>
        </p:spPr>
      </p:pic>
      <p:pic>
        <p:nvPicPr>
          <p:cNvPr id="411" name="Google Shape;411;p46"/>
          <p:cNvPicPr preferRelativeResize="0"/>
          <p:nvPr/>
        </p:nvPicPr>
        <p:blipFill>
          <a:blip r:embed="rId3">
            <a:alphaModFix/>
          </a:blip>
          <a:stretch>
            <a:fillRect/>
          </a:stretch>
        </p:blipFill>
        <p:spPr>
          <a:xfrm>
            <a:off x="795188" y="1417903"/>
            <a:ext cx="2757488" cy="360759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47"/>
          <p:cNvSpPr txBox="1"/>
          <p:nvPr/>
        </p:nvSpPr>
        <p:spPr>
          <a:xfrm>
            <a:off x="1905975" y="2213888"/>
            <a:ext cx="5416200" cy="715725"/>
          </a:xfrm>
          <a:prstGeom prst="rect">
            <a:avLst/>
          </a:prstGeom>
          <a:noFill/>
          <a:ln>
            <a:noFill/>
          </a:ln>
        </p:spPr>
        <p:txBody>
          <a:bodyPr anchorCtr="0" anchor="t" bIns="68575" lIns="68575" spcFirstLastPara="1" rIns="68575" wrap="square" tIns="68575">
            <a:spAutoFit/>
          </a:bodyPr>
          <a:lstStyle/>
          <a:p>
            <a:pPr indent="0" lvl="0" marL="0" rtl="0" algn="ctr">
              <a:spcBef>
                <a:spcPts val="0"/>
              </a:spcBef>
              <a:spcAft>
                <a:spcPts val="0"/>
              </a:spcAft>
              <a:buNone/>
            </a:pPr>
            <a:r>
              <a:rPr lang="zh-TW" sz="3800">
                <a:solidFill>
                  <a:schemeClr val="lt1"/>
                </a:solidFill>
              </a:rPr>
              <a:t>四、</a:t>
            </a:r>
            <a:r>
              <a:rPr lang="zh-TW" sz="3800">
                <a:solidFill>
                  <a:schemeClr val="lt1"/>
                </a:solidFill>
              </a:rPr>
              <a:t>研究結果</a:t>
            </a:r>
            <a:endParaRPr sz="3800">
              <a:solidFill>
                <a:schemeClr val="l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48"/>
          <p:cNvSpPr txBox="1"/>
          <p:nvPr>
            <p:ph type="title"/>
          </p:nvPr>
        </p:nvSpPr>
        <p:spPr>
          <a:xfrm>
            <a:off x="856060" y="463889"/>
            <a:ext cx="7429500" cy="1109025"/>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zh-TW" sz="3000"/>
              <a:t>取得照片</a:t>
            </a:r>
            <a:endParaRPr sz="3000"/>
          </a:p>
        </p:txBody>
      </p:sp>
      <p:pic>
        <p:nvPicPr>
          <p:cNvPr id="423" name="Google Shape;423;p48"/>
          <p:cNvPicPr preferRelativeResize="0"/>
          <p:nvPr/>
        </p:nvPicPr>
        <p:blipFill>
          <a:blip r:embed="rId3">
            <a:alphaModFix/>
          </a:blip>
          <a:stretch>
            <a:fillRect/>
          </a:stretch>
        </p:blipFill>
        <p:spPr>
          <a:xfrm>
            <a:off x="2441420" y="1044376"/>
            <a:ext cx="4886306" cy="349471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49"/>
          <p:cNvSpPr txBox="1"/>
          <p:nvPr>
            <p:ph type="title"/>
          </p:nvPr>
        </p:nvSpPr>
        <p:spPr>
          <a:xfrm>
            <a:off x="856060" y="463889"/>
            <a:ext cx="7429500" cy="1109025"/>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zh-TW" sz="3000"/>
              <a:t>人臉辨識</a:t>
            </a:r>
            <a:endParaRPr/>
          </a:p>
        </p:txBody>
      </p:sp>
      <p:sp>
        <p:nvSpPr>
          <p:cNvPr id="430" name="Google Shape;430;p49"/>
          <p:cNvSpPr txBox="1"/>
          <p:nvPr>
            <p:ph idx="1" type="body"/>
          </p:nvPr>
        </p:nvSpPr>
        <p:spPr>
          <a:xfrm>
            <a:off x="856059" y="1687115"/>
            <a:ext cx="7429500" cy="265635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t/>
            </a:r>
            <a:endParaRPr/>
          </a:p>
        </p:txBody>
      </p:sp>
      <p:pic>
        <p:nvPicPr>
          <p:cNvPr id="431" name="Google Shape;431;p49"/>
          <p:cNvPicPr preferRelativeResize="0"/>
          <p:nvPr/>
        </p:nvPicPr>
        <p:blipFill>
          <a:blip r:embed="rId3">
            <a:alphaModFix/>
          </a:blip>
          <a:stretch>
            <a:fillRect/>
          </a:stretch>
        </p:blipFill>
        <p:spPr>
          <a:xfrm>
            <a:off x="2709938" y="846450"/>
            <a:ext cx="4981106" cy="330071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32"/>
          <p:cNvSpPr txBox="1"/>
          <p:nvPr/>
        </p:nvSpPr>
        <p:spPr>
          <a:xfrm>
            <a:off x="1568700" y="649425"/>
            <a:ext cx="6006600" cy="600300"/>
          </a:xfrm>
          <a:prstGeom prst="rect">
            <a:avLst/>
          </a:prstGeom>
          <a:noFill/>
          <a:ln>
            <a:noFill/>
          </a:ln>
        </p:spPr>
        <p:txBody>
          <a:bodyPr anchorCtr="0" anchor="t" bIns="68575" lIns="68575" spcFirstLastPara="1" rIns="68575" wrap="square" tIns="68575">
            <a:spAutoFit/>
          </a:bodyPr>
          <a:lstStyle/>
          <a:p>
            <a:pPr indent="0" lvl="0" marL="0" rtl="0" algn="ctr">
              <a:spcBef>
                <a:spcPts val="0"/>
              </a:spcBef>
              <a:spcAft>
                <a:spcPts val="0"/>
              </a:spcAft>
              <a:buNone/>
            </a:pPr>
            <a:r>
              <a:rPr lang="zh-TW" sz="3000">
                <a:solidFill>
                  <a:schemeClr val="lt1"/>
                </a:solidFill>
              </a:rPr>
              <a:t>目錄</a:t>
            </a:r>
            <a:endParaRPr sz="2600">
              <a:solidFill>
                <a:schemeClr val="lt1"/>
              </a:solidFill>
              <a:latin typeface="Microsoft JhengHei"/>
              <a:ea typeface="Microsoft JhengHei"/>
              <a:cs typeface="Microsoft JhengHei"/>
              <a:sym typeface="Microsoft JhengHei"/>
            </a:endParaRPr>
          </a:p>
        </p:txBody>
      </p:sp>
      <p:sp>
        <p:nvSpPr>
          <p:cNvPr id="314" name="Google Shape;314;p32"/>
          <p:cNvSpPr txBox="1"/>
          <p:nvPr/>
        </p:nvSpPr>
        <p:spPr>
          <a:xfrm>
            <a:off x="1429538" y="1501106"/>
            <a:ext cx="6284925" cy="2476125"/>
          </a:xfrm>
          <a:prstGeom prst="rect">
            <a:avLst/>
          </a:prstGeom>
          <a:noFill/>
          <a:ln>
            <a:noFill/>
          </a:ln>
        </p:spPr>
        <p:txBody>
          <a:bodyPr anchorCtr="0" anchor="t" bIns="68575" lIns="68575" spcFirstLastPara="1" rIns="68575" wrap="square" tIns="68575">
            <a:spAutoFit/>
          </a:bodyPr>
          <a:lstStyle/>
          <a:p>
            <a:pPr indent="-311150" lvl="0" marL="342900" rtl="0" algn="l">
              <a:lnSpc>
                <a:spcPct val="115000"/>
              </a:lnSpc>
              <a:spcBef>
                <a:spcPts val="0"/>
              </a:spcBef>
              <a:spcAft>
                <a:spcPts val="0"/>
              </a:spcAft>
              <a:buClr>
                <a:schemeClr val="lt1"/>
              </a:buClr>
              <a:buSzPts val="2300"/>
              <a:buChar char="●"/>
            </a:pPr>
            <a:r>
              <a:rPr lang="zh-TW" sz="2300">
                <a:solidFill>
                  <a:schemeClr val="lt1"/>
                </a:solidFill>
              </a:rPr>
              <a:t>一　摘要</a:t>
            </a:r>
            <a:endParaRPr sz="2300">
              <a:solidFill>
                <a:schemeClr val="lt1"/>
              </a:solidFill>
            </a:endParaRPr>
          </a:p>
          <a:p>
            <a:pPr indent="-311150" lvl="0" marL="342900" rtl="0" algn="l">
              <a:lnSpc>
                <a:spcPct val="115000"/>
              </a:lnSpc>
              <a:spcBef>
                <a:spcPts val="0"/>
              </a:spcBef>
              <a:spcAft>
                <a:spcPts val="0"/>
              </a:spcAft>
              <a:buClr>
                <a:schemeClr val="lt1"/>
              </a:buClr>
              <a:buSzPts val="2300"/>
              <a:buChar char="●"/>
            </a:pPr>
            <a:r>
              <a:rPr lang="zh-TW" sz="2300">
                <a:solidFill>
                  <a:schemeClr val="lt1"/>
                </a:solidFill>
              </a:rPr>
              <a:t>二　研究動機與目的　</a:t>
            </a:r>
            <a:endParaRPr sz="2300">
              <a:solidFill>
                <a:schemeClr val="lt1"/>
              </a:solidFill>
            </a:endParaRPr>
          </a:p>
          <a:p>
            <a:pPr indent="-311150" lvl="0" marL="342900" rtl="0" algn="l">
              <a:lnSpc>
                <a:spcPct val="115000"/>
              </a:lnSpc>
              <a:spcBef>
                <a:spcPts val="0"/>
              </a:spcBef>
              <a:spcAft>
                <a:spcPts val="0"/>
              </a:spcAft>
              <a:buClr>
                <a:schemeClr val="lt1"/>
              </a:buClr>
              <a:buSzPts val="2300"/>
              <a:buChar char="●"/>
            </a:pPr>
            <a:r>
              <a:rPr lang="zh-TW" sz="2300">
                <a:solidFill>
                  <a:schemeClr val="lt1"/>
                </a:solidFill>
              </a:rPr>
              <a:t>三　研究過程與方法</a:t>
            </a:r>
            <a:endParaRPr sz="2300">
              <a:solidFill>
                <a:schemeClr val="lt1"/>
              </a:solidFill>
            </a:endParaRPr>
          </a:p>
          <a:p>
            <a:pPr indent="-311150" lvl="0" marL="342900" rtl="0" algn="l">
              <a:lnSpc>
                <a:spcPct val="115000"/>
              </a:lnSpc>
              <a:spcBef>
                <a:spcPts val="0"/>
              </a:spcBef>
              <a:spcAft>
                <a:spcPts val="0"/>
              </a:spcAft>
              <a:buClr>
                <a:schemeClr val="lt1"/>
              </a:buClr>
              <a:buSzPts val="2300"/>
              <a:buChar char="●"/>
            </a:pPr>
            <a:r>
              <a:rPr lang="zh-TW" sz="2300">
                <a:solidFill>
                  <a:schemeClr val="lt1"/>
                </a:solidFill>
              </a:rPr>
              <a:t>四　研究結果</a:t>
            </a:r>
            <a:endParaRPr sz="2300">
              <a:solidFill>
                <a:schemeClr val="lt1"/>
              </a:solidFill>
            </a:endParaRPr>
          </a:p>
          <a:p>
            <a:pPr indent="-311150" lvl="0" marL="342900" rtl="0" algn="l">
              <a:lnSpc>
                <a:spcPct val="115000"/>
              </a:lnSpc>
              <a:spcBef>
                <a:spcPts val="0"/>
              </a:spcBef>
              <a:spcAft>
                <a:spcPts val="0"/>
              </a:spcAft>
              <a:buClr>
                <a:schemeClr val="lt1"/>
              </a:buClr>
              <a:buSzPts val="2300"/>
              <a:buChar char="●"/>
            </a:pPr>
            <a:r>
              <a:rPr lang="zh-TW" sz="2300">
                <a:solidFill>
                  <a:schemeClr val="lt1"/>
                </a:solidFill>
              </a:rPr>
              <a:t>五　討論與結論</a:t>
            </a:r>
            <a:endParaRPr sz="2300">
              <a:solidFill>
                <a:schemeClr val="lt1"/>
              </a:solidFill>
            </a:endParaRPr>
          </a:p>
          <a:p>
            <a:pPr indent="-311150" lvl="0" marL="342900" rtl="0" algn="l">
              <a:lnSpc>
                <a:spcPct val="115000"/>
              </a:lnSpc>
              <a:spcBef>
                <a:spcPts val="0"/>
              </a:spcBef>
              <a:spcAft>
                <a:spcPts val="0"/>
              </a:spcAft>
              <a:buClr>
                <a:schemeClr val="lt1"/>
              </a:buClr>
              <a:buSzPts val="2300"/>
              <a:buChar char="●"/>
            </a:pPr>
            <a:r>
              <a:rPr lang="zh-TW" sz="2300">
                <a:solidFill>
                  <a:schemeClr val="lt1"/>
                </a:solidFill>
              </a:rPr>
              <a:t>六　參考文獻</a:t>
            </a:r>
            <a:endParaRPr sz="2300">
              <a:solidFill>
                <a:schemeClr val="lt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50"/>
          <p:cNvSpPr txBox="1"/>
          <p:nvPr>
            <p:ph type="title"/>
          </p:nvPr>
        </p:nvSpPr>
        <p:spPr>
          <a:xfrm>
            <a:off x="856060" y="463889"/>
            <a:ext cx="7429500" cy="1109025"/>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zh-TW" sz="3000"/>
              <a:t>傳送訊息至line</a:t>
            </a:r>
            <a:endParaRPr/>
          </a:p>
        </p:txBody>
      </p:sp>
      <p:sp>
        <p:nvSpPr>
          <p:cNvPr id="438" name="Google Shape;438;p50"/>
          <p:cNvSpPr txBox="1"/>
          <p:nvPr>
            <p:ph idx="1" type="body"/>
          </p:nvPr>
        </p:nvSpPr>
        <p:spPr>
          <a:xfrm>
            <a:off x="856059" y="1687115"/>
            <a:ext cx="7429500" cy="265635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t/>
            </a:r>
            <a:endParaRPr/>
          </a:p>
        </p:txBody>
      </p:sp>
      <p:pic>
        <p:nvPicPr>
          <p:cNvPr id="439" name="Google Shape;439;p50"/>
          <p:cNvPicPr preferRelativeResize="0"/>
          <p:nvPr/>
        </p:nvPicPr>
        <p:blipFill>
          <a:blip r:embed="rId3">
            <a:alphaModFix/>
          </a:blip>
          <a:stretch>
            <a:fillRect/>
          </a:stretch>
        </p:blipFill>
        <p:spPr>
          <a:xfrm>
            <a:off x="3488906" y="1021809"/>
            <a:ext cx="4342245" cy="309988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51"/>
          <p:cNvSpPr txBox="1"/>
          <p:nvPr/>
        </p:nvSpPr>
        <p:spPr>
          <a:xfrm>
            <a:off x="1863900" y="2190825"/>
            <a:ext cx="5416200" cy="715725"/>
          </a:xfrm>
          <a:prstGeom prst="rect">
            <a:avLst/>
          </a:prstGeom>
          <a:noFill/>
          <a:ln>
            <a:noFill/>
          </a:ln>
        </p:spPr>
        <p:txBody>
          <a:bodyPr anchorCtr="0" anchor="t" bIns="68575" lIns="68575" spcFirstLastPara="1" rIns="68575" wrap="square" tIns="68575">
            <a:spAutoFit/>
          </a:bodyPr>
          <a:lstStyle/>
          <a:p>
            <a:pPr indent="0" lvl="0" marL="0" rtl="0" algn="ctr">
              <a:spcBef>
                <a:spcPts val="0"/>
              </a:spcBef>
              <a:spcAft>
                <a:spcPts val="0"/>
              </a:spcAft>
              <a:buNone/>
            </a:pPr>
            <a:r>
              <a:rPr lang="zh-TW" sz="3800">
                <a:solidFill>
                  <a:schemeClr val="lt1"/>
                </a:solidFill>
              </a:rPr>
              <a:t>五、</a:t>
            </a:r>
            <a:r>
              <a:rPr lang="zh-TW" sz="3800">
                <a:solidFill>
                  <a:schemeClr val="lt1"/>
                </a:solidFill>
              </a:rPr>
              <a:t>討論與結果</a:t>
            </a:r>
            <a:endParaRPr sz="2600">
              <a:solidFill>
                <a:schemeClr val="lt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52"/>
          <p:cNvSpPr txBox="1"/>
          <p:nvPr>
            <p:ph type="title"/>
          </p:nvPr>
        </p:nvSpPr>
        <p:spPr>
          <a:xfrm>
            <a:off x="856060" y="463889"/>
            <a:ext cx="7429500" cy="1109025"/>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zh-TW" sz="3000"/>
              <a:t>我們沒能解決的問題</a:t>
            </a:r>
            <a:endParaRPr/>
          </a:p>
        </p:txBody>
      </p:sp>
      <p:sp>
        <p:nvSpPr>
          <p:cNvPr id="451" name="Google Shape;451;p52"/>
          <p:cNvSpPr txBox="1"/>
          <p:nvPr>
            <p:ph idx="1" type="body"/>
          </p:nvPr>
        </p:nvSpPr>
        <p:spPr>
          <a:xfrm>
            <a:off x="856059" y="1687115"/>
            <a:ext cx="7429500" cy="265635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zh-TW" sz="2300"/>
              <a:t>1.辨識度的問</a:t>
            </a:r>
            <a:r>
              <a:rPr lang="zh-TW" sz="2300"/>
              <a:t>題：我們試著提高照片的樣本數但沒能成功提高辨識度，有些是明明在人臉模型有他的資料但是可能會在辨識的時候短暫出現unknow的狀態，這可能會導致line的訊息傳送不正確，或者是在人快速移動時產生的鏡頭模糊也會出現此種狀況。</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53"/>
          <p:cNvSpPr txBox="1"/>
          <p:nvPr>
            <p:ph type="title"/>
          </p:nvPr>
        </p:nvSpPr>
        <p:spPr>
          <a:xfrm>
            <a:off x="857250" y="300276"/>
            <a:ext cx="7429500" cy="1109025"/>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lt1"/>
              </a:buClr>
              <a:buSzPts val="2700"/>
              <a:buFont typeface="Arial"/>
              <a:buNone/>
            </a:pPr>
            <a:r>
              <a:rPr lang="zh-TW" sz="3000"/>
              <a:t>甘特圖</a:t>
            </a:r>
            <a:endParaRPr sz="3000"/>
          </a:p>
        </p:txBody>
      </p:sp>
      <p:graphicFrame>
        <p:nvGraphicFramePr>
          <p:cNvPr id="457" name="Google Shape;457;p53"/>
          <p:cNvGraphicFramePr/>
          <p:nvPr/>
        </p:nvGraphicFramePr>
        <p:xfrm>
          <a:off x="1084453" y="1174434"/>
          <a:ext cx="3000000" cy="3000000"/>
        </p:xfrm>
        <a:graphic>
          <a:graphicData uri="http://schemas.openxmlformats.org/drawingml/2006/table">
            <a:tbl>
              <a:tblPr>
                <a:noFill/>
                <a:tableStyleId>{EB79B826-524C-4D6E-A090-7C7E46133CF9}</a:tableStyleId>
              </a:tblPr>
              <a:tblGrid>
                <a:gridCol w="771425"/>
                <a:gridCol w="360150"/>
                <a:gridCol w="360175"/>
                <a:gridCol w="367950"/>
                <a:gridCol w="360150"/>
                <a:gridCol w="367975"/>
                <a:gridCol w="367975"/>
                <a:gridCol w="367950"/>
                <a:gridCol w="352350"/>
                <a:gridCol w="383600"/>
                <a:gridCol w="360150"/>
                <a:gridCol w="360175"/>
                <a:gridCol w="360150"/>
                <a:gridCol w="377900"/>
                <a:gridCol w="370050"/>
                <a:gridCol w="377925"/>
                <a:gridCol w="362250"/>
                <a:gridCol w="346600"/>
              </a:tblGrid>
              <a:tr h="559600">
                <a:tc>
                  <a:txBody>
                    <a:bodyPr/>
                    <a:lstStyle/>
                    <a:p>
                      <a:pPr indent="0" lvl="0" marL="0" rtl="0" algn="ctr">
                        <a:lnSpc>
                          <a:spcPct val="115000"/>
                        </a:lnSpc>
                        <a:spcBef>
                          <a:spcPts val="0"/>
                        </a:spcBef>
                        <a:spcAft>
                          <a:spcPts val="0"/>
                        </a:spcAft>
                        <a:buNone/>
                      </a:pPr>
                      <a:r>
                        <a:rPr lang="zh-TW" sz="900">
                          <a:solidFill>
                            <a:schemeClr val="dk1"/>
                          </a:solidFill>
                        </a:rPr>
                        <a:t>S</a:t>
                      </a:r>
                      <a:endParaRPr sz="900">
                        <a:solidFill>
                          <a:schemeClr val="dk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B7E1CD"/>
                    </a:solidFill>
                  </a:tcPr>
                </a:tc>
                <a:tc>
                  <a:txBody>
                    <a:bodyPr/>
                    <a:lstStyle/>
                    <a:p>
                      <a:pPr indent="0" lvl="0" marL="0" rtl="0" algn="l">
                        <a:lnSpc>
                          <a:spcPct val="115000"/>
                        </a:lnSpc>
                        <a:spcBef>
                          <a:spcPts val="0"/>
                        </a:spcBef>
                        <a:spcAft>
                          <a:spcPts val="0"/>
                        </a:spcAft>
                        <a:buNone/>
                      </a:pPr>
                      <a:r>
                        <a:rPr lang="zh-TW" sz="900">
                          <a:solidFill>
                            <a:schemeClr val="lt1"/>
                          </a:solidFill>
                        </a:rPr>
                        <a:t>09/01~09/07</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zh-TW" sz="900">
                          <a:solidFill>
                            <a:schemeClr val="lt1"/>
                          </a:solidFill>
                        </a:rPr>
                        <a:t>09/08~09/14</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zh-TW" sz="900">
                          <a:solidFill>
                            <a:schemeClr val="lt1"/>
                          </a:solidFill>
                        </a:rPr>
                        <a:t>09/15~09/21</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zh-TW" sz="900">
                          <a:solidFill>
                            <a:schemeClr val="lt1"/>
                          </a:solidFill>
                        </a:rPr>
                        <a:t>09/22~09/28</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zh-TW" sz="900">
                          <a:solidFill>
                            <a:schemeClr val="lt1"/>
                          </a:solidFill>
                        </a:rPr>
                        <a:t>09/29~10/05</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zh-TW" sz="900">
                          <a:solidFill>
                            <a:schemeClr val="lt1"/>
                          </a:solidFill>
                        </a:rPr>
                        <a:t>10/06~10/12</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zh-TW" sz="900">
                          <a:solidFill>
                            <a:schemeClr val="lt1"/>
                          </a:solidFill>
                        </a:rPr>
                        <a:t>10/13~10/19</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zh-TW" sz="900">
                          <a:solidFill>
                            <a:schemeClr val="lt1"/>
                          </a:solidFill>
                        </a:rPr>
                        <a:t>10/20~10/26</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zh-TW" sz="900">
                          <a:solidFill>
                            <a:schemeClr val="lt1"/>
                          </a:solidFill>
                        </a:rPr>
                        <a:t>10/27~11/02</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zh-TW" sz="900">
                          <a:solidFill>
                            <a:schemeClr val="lt1"/>
                          </a:solidFill>
                        </a:rPr>
                        <a:t>11/03~11/09</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zh-TW" sz="900">
                          <a:solidFill>
                            <a:schemeClr val="lt1"/>
                          </a:solidFill>
                        </a:rPr>
                        <a:t>11/10~11/16</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zh-TW" sz="900">
                          <a:solidFill>
                            <a:schemeClr val="lt1"/>
                          </a:solidFill>
                        </a:rPr>
                        <a:t>11/17~11/23</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zh-TW" sz="900">
                          <a:solidFill>
                            <a:schemeClr val="lt1"/>
                          </a:solidFill>
                        </a:rPr>
                        <a:t>11/24~11/30</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zh-TW" sz="900">
                          <a:solidFill>
                            <a:schemeClr val="lt1"/>
                          </a:solidFill>
                        </a:rPr>
                        <a:t>12/01~12/07</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zh-TW" sz="900">
                          <a:solidFill>
                            <a:schemeClr val="lt1"/>
                          </a:solidFill>
                        </a:rPr>
                        <a:t>12/08~12/14</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zh-TW" sz="900">
                          <a:solidFill>
                            <a:schemeClr val="lt1"/>
                          </a:solidFill>
                        </a:rPr>
                        <a:t>12/15~12/21</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zh-TW" sz="900">
                          <a:solidFill>
                            <a:schemeClr val="lt1"/>
                          </a:solidFill>
                        </a:rPr>
                        <a:t>12/22~12/28</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13075">
                <a:tc>
                  <a:txBody>
                    <a:bodyPr/>
                    <a:lstStyle/>
                    <a:p>
                      <a:pPr indent="0" lvl="0" marL="0" rtl="0" algn="l">
                        <a:lnSpc>
                          <a:spcPct val="115000"/>
                        </a:lnSpc>
                        <a:spcBef>
                          <a:spcPts val="0"/>
                        </a:spcBef>
                        <a:spcAft>
                          <a:spcPts val="0"/>
                        </a:spcAft>
                        <a:buNone/>
                      </a:pPr>
                      <a:r>
                        <a:rPr lang="zh-TW" sz="900">
                          <a:solidFill>
                            <a:schemeClr val="dk1"/>
                          </a:solidFill>
                        </a:rPr>
                        <a:t>與老師共同討論主題</a:t>
                      </a:r>
                      <a:endParaRPr sz="900">
                        <a:solidFill>
                          <a:schemeClr val="dk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B7E1CD"/>
                    </a:solidFill>
                  </a:tcPr>
                </a:tc>
                <a:tc>
                  <a:txBody>
                    <a:bodyPr/>
                    <a:lstStyle/>
                    <a:p>
                      <a:pPr indent="0" lvl="0" marL="0" rtl="0" algn="l">
                        <a:spcBef>
                          <a:spcPts val="0"/>
                        </a:spcBef>
                        <a:spcAft>
                          <a:spcPts val="0"/>
                        </a:spcAft>
                        <a:buNone/>
                      </a:pPr>
                      <a:r>
                        <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3C78D8"/>
                    </a:solidFill>
                  </a:tcPr>
                </a:tc>
                <a:tc>
                  <a:txBody>
                    <a:bodyPr/>
                    <a:lstStyle/>
                    <a:p>
                      <a:pPr indent="0" lvl="0" marL="0" rtl="0" algn="l">
                        <a:spcBef>
                          <a:spcPts val="0"/>
                        </a:spcBef>
                        <a:spcAft>
                          <a:spcPts val="0"/>
                        </a:spcAft>
                        <a:buNone/>
                      </a:pPr>
                      <a:r>
                        <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4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4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4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4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4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4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4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4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46700">
                <a:tc>
                  <a:txBody>
                    <a:bodyPr/>
                    <a:lstStyle/>
                    <a:p>
                      <a:pPr indent="0" lvl="0" marL="0" rtl="0" algn="l">
                        <a:lnSpc>
                          <a:spcPct val="115000"/>
                        </a:lnSpc>
                        <a:spcBef>
                          <a:spcPts val="0"/>
                        </a:spcBef>
                        <a:spcAft>
                          <a:spcPts val="0"/>
                        </a:spcAft>
                        <a:buNone/>
                      </a:pPr>
                      <a:r>
                        <a:rPr lang="zh-TW" sz="900">
                          <a:solidFill>
                            <a:schemeClr val="dk1"/>
                          </a:solidFill>
                        </a:rPr>
                        <a:t>架構圖與流程圖設計</a:t>
                      </a:r>
                      <a:endParaRPr sz="900">
                        <a:solidFill>
                          <a:schemeClr val="dk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B7E1CD"/>
                    </a:solidFill>
                  </a:tcPr>
                </a:tc>
                <a:tc>
                  <a:txBody>
                    <a:bodyPr/>
                    <a:lstStyle/>
                    <a:p>
                      <a:pPr indent="0" lvl="0" marL="0" rtl="0" algn="l">
                        <a:spcBef>
                          <a:spcPts val="0"/>
                        </a:spcBef>
                        <a:spcAft>
                          <a:spcPts val="0"/>
                        </a:spcAft>
                        <a:buNone/>
                      </a:pPr>
                      <a:r>
                        <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3C78D8"/>
                    </a:solidFill>
                  </a:tcPr>
                </a:tc>
                <a:tc>
                  <a:txBody>
                    <a:bodyPr/>
                    <a:lstStyle/>
                    <a:p>
                      <a:pPr indent="0" lvl="0" marL="0" rtl="0" algn="l">
                        <a:spcBef>
                          <a:spcPts val="0"/>
                        </a:spcBef>
                        <a:spcAft>
                          <a:spcPts val="0"/>
                        </a:spcAft>
                        <a:buNone/>
                      </a:pPr>
                      <a:r>
                        <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3C78D8"/>
                    </a:solidFill>
                  </a:tcPr>
                </a:tc>
                <a:tc>
                  <a:txBody>
                    <a:bodyPr/>
                    <a:lstStyle/>
                    <a:p>
                      <a:pPr indent="0" lvl="0" marL="0" rtl="0" algn="l">
                        <a:spcBef>
                          <a:spcPts val="0"/>
                        </a:spcBef>
                        <a:spcAft>
                          <a:spcPts val="0"/>
                        </a:spcAft>
                        <a:buNone/>
                      </a:pPr>
                      <a:r>
                        <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4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4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4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4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4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4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4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4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57175">
                <a:tc>
                  <a:txBody>
                    <a:bodyPr/>
                    <a:lstStyle/>
                    <a:p>
                      <a:pPr indent="0" lvl="0" marL="0" rtl="0" algn="l">
                        <a:lnSpc>
                          <a:spcPct val="115000"/>
                        </a:lnSpc>
                        <a:spcBef>
                          <a:spcPts val="0"/>
                        </a:spcBef>
                        <a:spcAft>
                          <a:spcPts val="0"/>
                        </a:spcAft>
                        <a:buNone/>
                      </a:pPr>
                      <a:r>
                        <a:rPr lang="zh-TW" sz="900">
                          <a:solidFill>
                            <a:schemeClr val="lt1"/>
                          </a:solidFill>
                        </a:rPr>
                        <a:t>資料查詢</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3C78D8"/>
                    </a:solidFill>
                  </a:tcPr>
                </a:tc>
                <a:tc>
                  <a:txBody>
                    <a:bodyPr/>
                    <a:lstStyle/>
                    <a:p>
                      <a:pPr indent="0" lvl="0" marL="0" rtl="0" algn="l">
                        <a:spcBef>
                          <a:spcPts val="0"/>
                        </a:spcBef>
                        <a:spcAft>
                          <a:spcPts val="0"/>
                        </a:spcAft>
                        <a:buNone/>
                      </a:pPr>
                      <a:r>
                        <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3C78D8"/>
                    </a:solidFill>
                  </a:tcPr>
                </a:tc>
                <a:tc>
                  <a:txBody>
                    <a:bodyPr/>
                    <a:lstStyle/>
                    <a:p>
                      <a:pPr indent="0" lvl="0" marL="0" rtl="0" algn="l">
                        <a:spcBef>
                          <a:spcPts val="0"/>
                        </a:spcBef>
                        <a:spcAft>
                          <a:spcPts val="0"/>
                        </a:spcAft>
                        <a:buNone/>
                      </a:pPr>
                      <a:r>
                        <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3C78D8"/>
                    </a:solidFill>
                  </a:tcPr>
                </a:tc>
                <a:tc>
                  <a:txBody>
                    <a:bodyPr/>
                    <a:lstStyle/>
                    <a:p>
                      <a:pPr indent="0" lvl="0" marL="0" rtl="0" algn="l">
                        <a:spcBef>
                          <a:spcPts val="0"/>
                        </a:spcBef>
                        <a:spcAft>
                          <a:spcPts val="0"/>
                        </a:spcAft>
                        <a:buNone/>
                      </a:pPr>
                      <a:r>
                        <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3C78D8"/>
                    </a:solidFill>
                  </a:tcPr>
                </a:tc>
                <a:tc>
                  <a:txBody>
                    <a:bodyPr/>
                    <a:lstStyle/>
                    <a:p>
                      <a:pPr indent="0" lvl="0" marL="0" rtl="0" algn="l">
                        <a:spcBef>
                          <a:spcPts val="0"/>
                        </a:spcBef>
                        <a:spcAft>
                          <a:spcPts val="0"/>
                        </a:spcAft>
                        <a:buNone/>
                      </a:pPr>
                      <a:r>
                        <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4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4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4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4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4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4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4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4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13175">
                <a:tc>
                  <a:txBody>
                    <a:bodyPr/>
                    <a:lstStyle/>
                    <a:p>
                      <a:pPr indent="0" lvl="0" marL="0" rtl="0" algn="l">
                        <a:lnSpc>
                          <a:spcPct val="115000"/>
                        </a:lnSpc>
                        <a:spcBef>
                          <a:spcPts val="0"/>
                        </a:spcBef>
                        <a:spcAft>
                          <a:spcPts val="0"/>
                        </a:spcAft>
                        <a:buNone/>
                      </a:pPr>
                      <a:r>
                        <a:rPr lang="zh-TW" sz="900">
                          <a:solidFill>
                            <a:schemeClr val="lt1"/>
                          </a:solidFill>
                        </a:rPr>
                        <a:t>製作專題報告</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3C78D8"/>
                    </a:solidFill>
                  </a:tcPr>
                </a:tc>
                <a:tc>
                  <a:txBody>
                    <a:bodyPr/>
                    <a:lstStyle/>
                    <a:p>
                      <a:pPr indent="0" lvl="0" marL="0" rtl="0" algn="l">
                        <a:spcBef>
                          <a:spcPts val="0"/>
                        </a:spcBef>
                        <a:spcAft>
                          <a:spcPts val="0"/>
                        </a:spcAft>
                        <a:buNone/>
                      </a:pPr>
                      <a:r>
                        <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3C78D8"/>
                    </a:solidFill>
                  </a:tcPr>
                </a:tc>
                <a:tc>
                  <a:txBody>
                    <a:bodyPr/>
                    <a:lstStyle/>
                    <a:p>
                      <a:pPr indent="0" lvl="0" marL="0" rtl="0" algn="l">
                        <a:spcBef>
                          <a:spcPts val="0"/>
                        </a:spcBef>
                        <a:spcAft>
                          <a:spcPts val="0"/>
                        </a:spcAft>
                        <a:buNone/>
                      </a:pPr>
                      <a:r>
                        <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3C78D8"/>
                    </a:solidFill>
                  </a:tcPr>
                </a:tc>
                <a:tc>
                  <a:txBody>
                    <a:bodyPr/>
                    <a:lstStyle/>
                    <a:p>
                      <a:pPr indent="0" lvl="0" marL="0" rtl="0" algn="l">
                        <a:spcBef>
                          <a:spcPts val="0"/>
                        </a:spcBef>
                        <a:spcAft>
                          <a:spcPts val="0"/>
                        </a:spcAft>
                        <a:buNone/>
                      </a:pPr>
                      <a:r>
                        <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3C78D8"/>
                    </a:solidFill>
                  </a:tcPr>
                </a:tc>
                <a:tc>
                  <a:txBody>
                    <a:bodyPr/>
                    <a:lstStyle/>
                    <a:p>
                      <a:pPr indent="0" lvl="0" marL="0" rtl="0" algn="l">
                        <a:spcBef>
                          <a:spcPts val="0"/>
                        </a:spcBef>
                        <a:spcAft>
                          <a:spcPts val="0"/>
                        </a:spcAft>
                        <a:buNone/>
                      </a:pPr>
                      <a:r>
                        <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3C78D8"/>
                    </a:solidFill>
                  </a:tcPr>
                </a:tc>
                <a:tc>
                  <a:txBody>
                    <a:bodyPr/>
                    <a:lstStyle/>
                    <a:p>
                      <a:pPr indent="0" lvl="0" marL="0" rtl="0" algn="l">
                        <a:spcBef>
                          <a:spcPts val="0"/>
                        </a:spcBef>
                        <a:spcAft>
                          <a:spcPts val="0"/>
                        </a:spcAft>
                        <a:buNone/>
                      </a:pPr>
                      <a:r>
                        <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3C78D8"/>
                    </a:solidFill>
                  </a:tcPr>
                </a:tc>
                <a:tc>
                  <a:txBody>
                    <a:bodyPr/>
                    <a:lstStyle/>
                    <a:p>
                      <a:pPr indent="0" lvl="0" marL="0" rtl="0" algn="l">
                        <a:spcBef>
                          <a:spcPts val="0"/>
                        </a:spcBef>
                        <a:spcAft>
                          <a:spcPts val="0"/>
                        </a:spcAft>
                        <a:buNone/>
                      </a:pPr>
                      <a:r>
                        <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3C78D8"/>
                    </a:solidFill>
                  </a:tcPr>
                </a:tc>
                <a:tc>
                  <a:txBody>
                    <a:bodyPr/>
                    <a:lstStyle/>
                    <a:p>
                      <a:pPr indent="0" lvl="0" marL="0" rtl="0" algn="l">
                        <a:spcBef>
                          <a:spcPts val="0"/>
                        </a:spcBef>
                        <a:spcAft>
                          <a:spcPts val="0"/>
                        </a:spcAft>
                        <a:buNone/>
                      </a:pPr>
                      <a:r>
                        <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3C78D8"/>
                    </a:solidFill>
                  </a:tcPr>
                </a:tc>
                <a:tc>
                  <a:txBody>
                    <a:bodyPr/>
                    <a:lstStyle/>
                    <a:p>
                      <a:pPr indent="0" lvl="0" marL="0" rtl="0" algn="l">
                        <a:spcBef>
                          <a:spcPts val="0"/>
                        </a:spcBef>
                        <a:spcAft>
                          <a:spcPts val="0"/>
                        </a:spcAft>
                        <a:buNone/>
                      </a:pPr>
                      <a:r>
                        <a:t/>
                      </a:r>
                      <a:endParaRPr sz="14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3C78D8"/>
                    </a:solidFill>
                  </a:tcPr>
                </a:tc>
                <a:tc>
                  <a:txBody>
                    <a:bodyPr/>
                    <a:lstStyle/>
                    <a:p>
                      <a:pPr indent="0" lvl="0" marL="0" rtl="0" algn="l">
                        <a:spcBef>
                          <a:spcPts val="0"/>
                        </a:spcBef>
                        <a:spcAft>
                          <a:spcPts val="0"/>
                        </a:spcAft>
                        <a:buNone/>
                      </a:pPr>
                      <a:r>
                        <a:t/>
                      </a:r>
                      <a:endParaRPr sz="14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3C78D8"/>
                    </a:solidFill>
                  </a:tcPr>
                </a:tc>
                <a:tc>
                  <a:txBody>
                    <a:bodyPr/>
                    <a:lstStyle/>
                    <a:p>
                      <a:pPr indent="0" lvl="0" marL="0" rtl="0" algn="l">
                        <a:spcBef>
                          <a:spcPts val="0"/>
                        </a:spcBef>
                        <a:spcAft>
                          <a:spcPts val="0"/>
                        </a:spcAft>
                        <a:buNone/>
                      </a:pPr>
                      <a:r>
                        <a:t/>
                      </a:r>
                      <a:endParaRPr sz="14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3C78D8"/>
                    </a:solidFill>
                  </a:tcPr>
                </a:tc>
                <a:tc>
                  <a:txBody>
                    <a:bodyPr/>
                    <a:lstStyle/>
                    <a:p>
                      <a:pPr indent="0" lvl="0" marL="0" rtl="0" algn="l">
                        <a:spcBef>
                          <a:spcPts val="0"/>
                        </a:spcBef>
                        <a:spcAft>
                          <a:spcPts val="0"/>
                        </a:spcAft>
                        <a:buNone/>
                      </a:pPr>
                      <a:r>
                        <a:t/>
                      </a:r>
                      <a:endParaRPr sz="14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3C78D8"/>
                    </a:solidFill>
                  </a:tcPr>
                </a:tc>
                <a:tc>
                  <a:txBody>
                    <a:bodyPr/>
                    <a:lstStyle/>
                    <a:p>
                      <a:pPr indent="0" lvl="0" marL="0" rtl="0" algn="l">
                        <a:spcBef>
                          <a:spcPts val="0"/>
                        </a:spcBef>
                        <a:spcAft>
                          <a:spcPts val="0"/>
                        </a:spcAft>
                        <a:buNone/>
                      </a:pPr>
                      <a:r>
                        <a:t/>
                      </a:r>
                      <a:endParaRPr sz="14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3C78D8"/>
                    </a:solidFill>
                  </a:tcPr>
                </a:tc>
                <a:tc>
                  <a:txBody>
                    <a:bodyPr/>
                    <a:lstStyle/>
                    <a:p>
                      <a:pPr indent="0" lvl="0" marL="0" rtl="0" algn="l">
                        <a:spcBef>
                          <a:spcPts val="0"/>
                        </a:spcBef>
                        <a:spcAft>
                          <a:spcPts val="0"/>
                        </a:spcAft>
                        <a:buNone/>
                      </a:pPr>
                      <a:r>
                        <a:t/>
                      </a:r>
                      <a:endParaRPr sz="14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3C78D8"/>
                    </a:solidFill>
                  </a:tcPr>
                </a:tc>
                <a:tc>
                  <a:txBody>
                    <a:bodyPr/>
                    <a:lstStyle/>
                    <a:p>
                      <a:pPr indent="0" lvl="0" marL="0" rtl="0" algn="l">
                        <a:spcBef>
                          <a:spcPts val="0"/>
                        </a:spcBef>
                        <a:spcAft>
                          <a:spcPts val="0"/>
                        </a:spcAft>
                        <a:buNone/>
                      </a:pPr>
                      <a:r>
                        <a:t/>
                      </a:r>
                      <a:endParaRPr sz="14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3C78D8"/>
                    </a:solidFill>
                  </a:tcPr>
                </a:tc>
                <a:tc>
                  <a:txBody>
                    <a:bodyPr/>
                    <a:lstStyle/>
                    <a:p>
                      <a:pPr indent="0" lvl="0" marL="0" rtl="0" algn="l">
                        <a:spcBef>
                          <a:spcPts val="0"/>
                        </a:spcBef>
                        <a:spcAft>
                          <a:spcPts val="0"/>
                        </a:spcAft>
                        <a:buNone/>
                      </a:pPr>
                      <a:r>
                        <a:t/>
                      </a:r>
                      <a:endParaRPr sz="14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3C78D8"/>
                    </a:solidFill>
                  </a:tcPr>
                </a:tc>
              </a:tr>
              <a:tr h="257175">
                <a:tc>
                  <a:txBody>
                    <a:bodyPr/>
                    <a:lstStyle/>
                    <a:p>
                      <a:pPr indent="0" lvl="0" marL="0" rtl="0" algn="l">
                        <a:lnSpc>
                          <a:spcPct val="115000"/>
                        </a:lnSpc>
                        <a:spcBef>
                          <a:spcPts val="0"/>
                        </a:spcBef>
                        <a:spcAft>
                          <a:spcPts val="0"/>
                        </a:spcAft>
                        <a:buNone/>
                      </a:pPr>
                      <a:r>
                        <a:rPr lang="zh-TW" sz="900">
                          <a:solidFill>
                            <a:schemeClr val="lt1"/>
                          </a:solidFill>
                        </a:rPr>
                        <a:t>照片採樣</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3C78D8"/>
                    </a:solidFill>
                  </a:tcPr>
                </a:tc>
                <a:tc>
                  <a:txBody>
                    <a:bodyPr/>
                    <a:lstStyle/>
                    <a:p>
                      <a:pPr indent="0" lvl="0" marL="0" rtl="0" algn="l">
                        <a:spcBef>
                          <a:spcPts val="0"/>
                        </a:spcBef>
                        <a:spcAft>
                          <a:spcPts val="0"/>
                        </a:spcAft>
                        <a:buNone/>
                      </a:pPr>
                      <a:r>
                        <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3C78D8"/>
                    </a:solidFill>
                  </a:tcPr>
                </a:tc>
                <a:tc>
                  <a:txBody>
                    <a:bodyPr/>
                    <a:lstStyle/>
                    <a:p>
                      <a:pPr indent="0" lvl="0" marL="0" rtl="0" algn="l">
                        <a:spcBef>
                          <a:spcPts val="0"/>
                        </a:spcBef>
                        <a:spcAft>
                          <a:spcPts val="0"/>
                        </a:spcAft>
                        <a:buNone/>
                      </a:pPr>
                      <a:r>
                        <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4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4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4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4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4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4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4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4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57175">
                <a:tc>
                  <a:txBody>
                    <a:bodyPr/>
                    <a:lstStyle/>
                    <a:p>
                      <a:pPr indent="0" lvl="0" marL="0" rtl="0" algn="l">
                        <a:lnSpc>
                          <a:spcPct val="115000"/>
                        </a:lnSpc>
                        <a:spcBef>
                          <a:spcPts val="0"/>
                        </a:spcBef>
                        <a:spcAft>
                          <a:spcPts val="0"/>
                        </a:spcAft>
                        <a:buNone/>
                      </a:pPr>
                      <a:r>
                        <a:rPr lang="zh-TW" sz="900">
                          <a:solidFill>
                            <a:schemeClr val="lt1"/>
                          </a:solidFill>
                        </a:rPr>
                        <a:t>訓練模型</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3C78D8"/>
                    </a:solidFill>
                  </a:tcPr>
                </a:tc>
                <a:tc>
                  <a:txBody>
                    <a:bodyPr/>
                    <a:lstStyle/>
                    <a:p>
                      <a:pPr indent="0" lvl="0" marL="0" rtl="0" algn="l">
                        <a:spcBef>
                          <a:spcPts val="0"/>
                        </a:spcBef>
                        <a:spcAft>
                          <a:spcPts val="0"/>
                        </a:spcAft>
                        <a:buNone/>
                      </a:pPr>
                      <a:r>
                        <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3C78D8"/>
                    </a:solidFill>
                  </a:tcPr>
                </a:tc>
                <a:tc>
                  <a:txBody>
                    <a:bodyPr/>
                    <a:lstStyle/>
                    <a:p>
                      <a:pPr indent="0" lvl="0" marL="0" rtl="0" algn="l">
                        <a:spcBef>
                          <a:spcPts val="0"/>
                        </a:spcBef>
                        <a:spcAft>
                          <a:spcPts val="0"/>
                        </a:spcAft>
                        <a:buNone/>
                      </a:pPr>
                      <a:r>
                        <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3C78D8"/>
                    </a:solidFill>
                  </a:tcPr>
                </a:tc>
                <a:tc>
                  <a:txBody>
                    <a:bodyPr/>
                    <a:lstStyle/>
                    <a:p>
                      <a:pPr indent="0" lvl="0" marL="0" rtl="0" algn="l">
                        <a:spcBef>
                          <a:spcPts val="0"/>
                        </a:spcBef>
                        <a:spcAft>
                          <a:spcPts val="0"/>
                        </a:spcAft>
                        <a:buNone/>
                      </a:pPr>
                      <a:r>
                        <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3C78D8"/>
                    </a:solidFill>
                  </a:tcPr>
                </a:tc>
                <a:tc>
                  <a:txBody>
                    <a:bodyPr/>
                    <a:lstStyle/>
                    <a:p>
                      <a:pPr indent="0" lvl="0" marL="0" rtl="0" algn="l">
                        <a:spcBef>
                          <a:spcPts val="0"/>
                        </a:spcBef>
                        <a:spcAft>
                          <a:spcPts val="0"/>
                        </a:spcAft>
                        <a:buNone/>
                      </a:pPr>
                      <a:r>
                        <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3C78D8"/>
                    </a:solidFill>
                  </a:tcPr>
                </a:tc>
                <a:tc>
                  <a:txBody>
                    <a:bodyPr/>
                    <a:lstStyle/>
                    <a:p>
                      <a:pPr indent="0" lvl="0" marL="0" rtl="0" algn="l">
                        <a:spcBef>
                          <a:spcPts val="0"/>
                        </a:spcBef>
                        <a:spcAft>
                          <a:spcPts val="0"/>
                        </a:spcAft>
                        <a:buNone/>
                      </a:pPr>
                      <a:r>
                        <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3C78D8"/>
                    </a:solidFill>
                  </a:tcPr>
                </a:tc>
                <a:tc>
                  <a:txBody>
                    <a:bodyPr/>
                    <a:lstStyle/>
                    <a:p>
                      <a:pPr indent="0" lvl="0" marL="0" rtl="0" algn="l">
                        <a:spcBef>
                          <a:spcPts val="0"/>
                        </a:spcBef>
                        <a:spcAft>
                          <a:spcPts val="0"/>
                        </a:spcAft>
                        <a:buNone/>
                      </a:pPr>
                      <a:r>
                        <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3C78D8"/>
                    </a:solidFill>
                  </a:tcPr>
                </a:tc>
                <a:tc>
                  <a:txBody>
                    <a:bodyPr/>
                    <a:lstStyle/>
                    <a:p>
                      <a:pPr indent="0" lvl="0" marL="0" rtl="0" algn="l">
                        <a:spcBef>
                          <a:spcPts val="0"/>
                        </a:spcBef>
                        <a:spcAft>
                          <a:spcPts val="0"/>
                        </a:spcAft>
                        <a:buNone/>
                      </a:pPr>
                      <a:r>
                        <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3C78D8"/>
                    </a:solidFill>
                  </a:tcPr>
                </a:tc>
                <a:tc>
                  <a:txBody>
                    <a:bodyPr/>
                    <a:lstStyle/>
                    <a:p>
                      <a:pPr indent="0" lvl="0" marL="0" rtl="0" algn="l">
                        <a:spcBef>
                          <a:spcPts val="0"/>
                        </a:spcBef>
                        <a:spcAft>
                          <a:spcPts val="0"/>
                        </a:spcAft>
                        <a:buNone/>
                      </a:pPr>
                      <a:r>
                        <a:t/>
                      </a:r>
                      <a:endParaRPr sz="14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3C78D8"/>
                    </a:solidFill>
                  </a:tcPr>
                </a:tc>
                <a:tc>
                  <a:txBody>
                    <a:bodyPr/>
                    <a:lstStyle/>
                    <a:p>
                      <a:pPr indent="0" lvl="0" marL="0" rtl="0" algn="l">
                        <a:spcBef>
                          <a:spcPts val="0"/>
                        </a:spcBef>
                        <a:spcAft>
                          <a:spcPts val="0"/>
                        </a:spcAft>
                        <a:buNone/>
                      </a:pPr>
                      <a:r>
                        <a:t/>
                      </a:r>
                      <a:endParaRPr sz="14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3C78D8"/>
                    </a:solidFill>
                  </a:tcPr>
                </a:tc>
                <a:tc>
                  <a:txBody>
                    <a:bodyPr/>
                    <a:lstStyle/>
                    <a:p>
                      <a:pPr indent="0" lvl="0" marL="0" rtl="0" algn="l">
                        <a:spcBef>
                          <a:spcPts val="0"/>
                        </a:spcBef>
                        <a:spcAft>
                          <a:spcPts val="0"/>
                        </a:spcAft>
                        <a:buNone/>
                      </a:pPr>
                      <a:r>
                        <a:t/>
                      </a:r>
                      <a:endParaRPr sz="14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3C78D8"/>
                    </a:solidFill>
                  </a:tcPr>
                </a:tc>
                <a:tc>
                  <a:txBody>
                    <a:bodyPr/>
                    <a:lstStyle/>
                    <a:p>
                      <a:pPr indent="0" lvl="0" marL="0" rtl="0" algn="l">
                        <a:spcBef>
                          <a:spcPts val="0"/>
                        </a:spcBef>
                        <a:spcAft>
                          <a:spcPts val="0"/>
                        </a:spcAft>
                        <a:buNone/>
                      </a:pPr>
                      <a:r>
                        <a:t/>
                      </a:r>
                      <a:endParaRPr sz="14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3C78D8"/>
                    </a:solidFill>
                  </a:tcPr>
                </a:tc>
                <a:tc>
                  <a:txBody>
                    <a:bodyPr/>
                    <a:lstStyle/>
                    <a:p>
                      <a:pPr indent="0" lvl="0" marL="0" rtl="0" algn="l">
                        <a:spcBef>
                          <a:spcPts val="0"/>
                        </a:spcBef>
                        <a:spcAft>
                          <a:spcPts val="0"/>
                        </a:spcAft>
                        <a:buNone/>
                      </a:pPr>
                      <a:r>
                        <a:t/>
                      </a:r>
                      <a:endParaRPr sz="14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3C78D8"/>
                    </a:solidFill>
                  </a:tcPr>
                </a:tc>
                <a:tc>
                  <a:txBody>
                    <a:bodyPr/>
                    <a:lstStyle/>
                    <a:p>
                      <a:pPr indent="0" lvl="0" marL="0" rtl="0" algn="l">
                        <a:spcBef>
                          <a:spcPts val="0"/>
                        </a:spcBef>
                        <a:spcAft>
                          <a:spcPts val="0"/>
                        </a:spcAft>
                        <a:buNone/>
                      </a:pPr>
                      <a:r>
                        <a:t/>
                      </a:r>
                      <a:endParaRPr sz="14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4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4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90775">
                <a:tc>
                  <a:txBody>
                    <a:bodyPr/>
                    <a:lstStyle/>
                    <a:p>
                      <a:pPr indent="0" lvl="0" marL="0" rtl="0" algn="l">
                        <a:lnSpc>
                          <a:spcPct val="115000"/>
                        </a:lnSpc>
                        <a:spcBef>
                          <a:spcPts val="0"/>
                        </a:spcBef>
                        <a:spcAft>
                          <a:spcPts val="0"/>
                        </a:spcAft>
                        <a:buNone/>
                      </a:pPr>
                      <a:r>
                        <a:rPr lang="zh-TW" sz="900">
                          <a:solidFill>
                            <a:schemeClr val="lt1"/>
                          </a:solidFill>
                        </a:rPr>
                        <a:t>設計+修改程式</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4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3C78D8"/>
                    </a:solidFill>
                  </a:tcPr>
                </a:tc>
                <a:tc>
                  <a:txBody>
                    <a:bodyPr/>
                    <a:lstStyle/>
                    <a:p>
                      <a:pPr indent="0" lvl="0" marL="0" rtl="0" algn="l">
                        <a:spcBef>
                          <a:spcPts val="0"/>
                        </a:spcBef>
                        <a:spcAft>
                          <a:spcPts val="0"/>
                        </a:spcAft>
                        <a:buNone/>
                      </a:pPr>
                      <a:r>
                        <a:t/>
                      </a:r>
                      <a:endParaRPr sz="14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3C78D8"/>
                    </a:solidFill>
                  </a:tcPr>
                </a:tc>
                <a:tc>
                  <a:txBody>
                    <a:bodyPr/>
                    <a:lstStyle/>
                    <a:p>
                      <a:pPr indent="0" lvl="0" marL="0" rtl="0" algn="l">
                        <a:spcBef>
                          <a:spcPts val="0"/>
                        </a:spcBef>
                        <a:spcAft>
                          <a:spcPts val="0"/>
                        </a:spcAft>
                        <a:buNone/>
                      </a:pPr>
                      <a:r>
                        <a:t/>
                      </a:r>
                      <a:endParaRPr sz="14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3C78D8"/>
                    </a:solidFill>
                  </a:tcPr>
                </a:tc>
                <a:tc>
                  <a:txBody>
                    <a:bodyPr/>
                    <a:lstStyle/>
                    <a:p>
                      <a:pPr indent="0" lvl="0" marL="0" rtl="0" algn="l">
                        <a:spcBef>
                          <a:spcPts val="0"/>
                        </a:spcBef>
                        <a:spcAft>
                          <a:spcPts val="0"/>
                        </a:spcAft>
                        <a:buNone/>
                      </a:pPr>
                      <a:r>
                        <a:t/>
                      </a:r>
                      <a:endParaRPr sz="14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3C78D8"/>
                    </a:solidFill>
                  </a:tcPr>
                </a:tc>
                <a:tc>
                  <a:txBody>
                    <a:bodyPr/>
                    <a:lstStyle/>
                    <a:p>
                      <a:pPr indent="0" lvl="0" marL="0" rtl="0" algn="l">
                        <a:spcBef>
                          <a:spcPts val="0"/>
                        </a:spcBef>
                        <a:spcAft>
                          <a:spcPts val="0"/>
                        </a:spcAft>
                        <a:buNone/>
                      </a:pPr>
                      <a:r>
                        <a:t/>
                      </a:r>
                      <a:endParaRPr sz="14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3C78D8"/>
                    </a:solidFill>
                  </a:tcPr>
                </a:tc>
                <a:tc>
                  <a:txBody>
                    <a:bodyPr/>
                    <a:lstStyle/>
                    <a:p>
                      <a:pPr indent="0" lvl="0" marL="0" rtl="0" algn="l">
                        <a:spcBef>
                          <a:spcPts val="0"/>
                        </a:spcBef>
                        <a:spcAft>
                          <a:spcPts val="0"/>
                        </a:spcAft>
                        <a:buNone/>
                      </a:pPr>
                      <a:r>
                        <a:t/>
                      </a:r>
                      <a:endParaRPr sz="14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3C78D8"/>
                    </a:solidFill>
                  </a:tcPr>
                </a:tc>
                <a:tc>
                  <a:txBody>
                    <a:bodyPr/>
                    <a:lstStyle/>
                    <a:p>
                      <a:pPr indent="0" lvl="0" marL="0" rtl="0" algn="l">
                        <a:spcBef>
                          <a:spcPts val="0"/>
                        </a:spcBef>
                        <a:spcAft>
                          <a:spcPts val="0"/>
                        </a:spcAft>
                        <a:buNone/>
                      </a:pPr>
                      <a:r>
                        <a:t/>
                      </a:r>
                      <a:endParaRPr sz="14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3C78D8"/>
                    </a:solidFill>
                  </a:tcPr>
                </a:tc>
                <a:tc>
                  <a:txBody>
                    <a:bodyPr/>
                    <a:lstStyle/>
                    <a:p>
                      <a:pPr indent="0" lvl="0" marL="0" rtl="0" algn="l">
                        <a:spcBef>
                          <a:spcPts val="0"/>
                        </a:spcBef>
                        <a:spcAft>
                          <a:spcPts val="0"/>
                        </a:spcAft>
                        <a:buNone/>
                      </a:pPr>
                      <a:r>
                        <a:t/>
                      </a:r>
                      <a:endParaRPr sz="14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3C78D8"/>
                    </a:solidFill>
                  </a:tcPr>
                </a:tc>
              </a:tr>
              <a:tr h="257175">
                <a:tc>
                  <a:txBody>
                    <a:bodyPr/>
                    <a:lstStyle/>
                    <a:p>
                      <a:pPr indent="0" lvl="0" marL="0" rtl="0" algn="l">
                        <a:lnSpc>
                          <a:spcPct val="115000"/>
                        </a:lnSpc>
                        <a:spcBef>
                          <a:spcPts val="0"/>
                        </a:spcBef>
                        <a:spcAft>
                          <a:spcPts val="0"/>
                        </a:spcAft>
                        <a:buNone/>
                      </a:pPr>
                      <a:r>
                        <a:rPr lang="zh-TW" sz="900">
                          <a:solidFill>
                            <a:schemeClr val="lt1"/>
                          </a:solidFill>
                        </a:rPr>
                        <a:t>測試與除錯</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3C78D8"/>
                    </a:solidFill>
                  </a:tcPr>
                </a:tc>
                <a:tc>
                  <a:txBody>
                    <a:bodyPr/>
                    <a:lstStyle/>
                    <a:p>
                      <a:pPr indent="0" lvl="0" marL="0" rtl="0" algn="l">
                        <a:spcBef>
                          <a:spcPts val="0"/>
                        </a:spcBef>
                        <a:spcAft>
                          <a:spcPts val="0"/>
                        </a:spcAft>
                        <a:buNone/>
                      </a:pPr>
                      <a:r>
                        <a:t/>
                      </a:r>
                      <a:endParaRPr sz="14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3C78D8"/>
                    </a:solidFill>
                  </a:tcPr>
                </a:tc>
                <a:tc>
                  <a:txBody>
                    <a:bodyPr/>
                    <a:lstStyle/>
                    <a:p>
                      <a:pPr indent="0" lvl="0" marL="0" rtl="0" algn="l">
                        <a:spcBef>
                          <a:spcPts val="0"/>
                        </a:spcBef>
                        <a:spcAft>
                          <a:spcPts val="0"/>
                        </a:spcAft>
                        <a:buNone/>
                      </a:pPr>
                      <a:r>
                        <a:t/>
                      </a:r>
                      <a:endParaRPr sz="14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3C78D8"/>
                    </a:solidFill>
                  </a:tcPr>
                </a:tc>
                <a:tc>
                  <a:txBody>
                    <a:bodyPr/>
                    <a:lstStyle/>
                    <a:p>
                      <a:pPr indent="0" lvl="0" marL="0" rtl="0" algn="l">
                        <a:spcBef>
                          <a:spcPts val="0"/>
                        </a:spcBef>
                        <a:spcAft>
                          <a:spcPts val="0"/>
                        </a:spcAft>
                        <a:buNone/>
                      </a:pPr>
                      <a:r>
                        <a:t/>
                      </a:r>
                      <a:endParaRPr sz="14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3C78D8"/>
                    </a:solidFill>
                  </a:tcPr>
                </a:tc>
                <a:tc>
                  <a:txBody>
                    <a:bodyPr/>
                    <a:lstStyle/>
                    <a:p>
                      <a:pPr indent="0" lvl="0" marL="0" rtl="0" algn="l">
                        <a:spcBef>
                          <a:spcPts val="0"/>
                        </a:spcBef>
                        <a:spcAft>
                          <a:spcPts val="0"/>
                        </a:spcAft>
                        <a:buNone/>
                      </a:pPr>
                      <a:r>
                        <a:t/>
                      </a:r>
                      <a:endParaRPr sz="14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3C78D8"/>
                    </a:solidFill>
                  </a:tcPr>
                </a:tc>
                <a:tc>
                  <a:txBody>
                    <a:bodyPr/>
                    <a:lstStyle/>
                    <a:p>
                      <a:pPr indent="0" lvl="0" marL="0" rtl="0" algn="l">
                        <a:spcBef>
                          <a:spcPts val="0"/>
                        </a:spcBef>
                        <a:spcAft>
                          <a:spcPts val="0"/>
                        </a:spcAft>
                        <a:buNone/>
                      </a:pPr>
                      <a:r>
                        <a:t/>
                      </a:r>
                      <a:endParaRPr sz="14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3C78D8"/>
                    </a:solidFill>
                  </a:tcPr>
                </a:tc>
                <a:tc>
                  <a:txBody>
                    <a:bodyPr/>
                    <a:lstStyle/>
                    <a:p>
                      <a:pPr indent="0" lvl="0" marL="0" rtl="0" algn="l">
                        <a:spcBef>
                          <a:spcPts val="0"/>
                        </a:spcBef>
                        <a:spcAft>
                          <a:spcPts val="0"/>
                        </a:spcAft>
                        <a:buNone/>
                      </a:pPr>
                      <a:r>
                        <a:t/>
                      </a:r>
                      <a:endParaRPr sz="14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3C78D8"/>
                    </a:solidFill>
                  </a:tcPr>
                </a:tc>
                <a:tc>
                  <a:txBody>
                    <a:bodyPr/>
                    <a:lstStyle/>
                    <a:p>
                      <a:pPr indent="0" lvl="0" marL="0" rtl="0" algn="l">
                        <a:spcBef>
                          <a:spcPts val="0"/>
                        </a:spcBef>
                        <a:spcAft>
                          <a:spcPts val="0"/>
                        </a:spcAft>
                        <a:buNone/>
                      </a:pPr>
                      <a:r>
                        <a:t/>
                      </a:r>
                      <a:endParaRPr sz="14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3C78D8"/>
                    </a:solidFill>
                  </a:tcPr>
                </a:tc>
                <a:tc>
                  <a:txBody>
                    <a:bodyPr/>
                    <a:lstStyle/>
                    <a:p>
                      <a:pPr indent="0" lvl="0" marL="0" rtl="0" algn="l">
                        <a:spcBef>
                          <a:spcPts val="0"/>
                        </a:spcBef>
                        <a:spcAft>
                          <a:spcPts val="0"/>
                        </a:spcAft>
                        <a:buNone/>
                      </a:pPr>
                      <a:r>
                        <a:t/>
                      </a:r>
                      <a:endParaRPr sz="14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3C78D8"/>
                    </a:solidFill>
                  </a:tcPr>
                </a:tc>
              </a:tr>
              <a:tr h="263350">
                <a:tc>
                  <a:txBody>
                    <a:bodyPr/>
                    <a:lstStyle/>
                    <a:p>
                      <a:pPr indent="0" lvl="0" marL="0" rtl="0" algn="l">
                        <a:lnSpc>
                          <a:spcPct val="115000"/>
                        </a:lnSpc>
                        <a:spcBef>
                          <a:spcPts val="0"/>
                        </a:spcBef>
                        <a:spcAft>
                          <a:spcPts val="0"/>
                        </a:spcAft>
                        <a:buNone/>
                      </a:pPr>
                      <a:r>
                        <a:rPr lang="zh-TW" sz="900">
                          <a:solidFill>
                            <a:schemeClr val="lt1"/>
                          </a:solidFill>
                        </a:rPr>
                        <a:t>期中專題報告製作</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3C78D8"/>
                    </a:solidFill>
                  </a:tcPr>
                </a:tc>
                <a:tc>
                  <a:txBody>
                    <a:bodyPr/>
                    <a:lstStyle/>
                    <a:p>
                      <a:pPr indent="0" lvl="0" marL="0" rtl="0" algn="l">
                        <a:spcBef>
                          <a:spcPts val="0"/>
                        </a:spcBef>
                        <a:spcAft>
                          <a:spcPts val="0"/>
                        </a:spcAft>
                        <a:buNone/>
                      </a:pPr>
                      <a:r>
                        <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3C78D8"/>
                    </a:solidFill>
                  </a:tcPr>
                </a:tc>
                <a:tc>
                  <a:txBody>
                    <a:bodyPr/>
                    <a:lstStyle/>
                    <a:p>
                      <a:pPr indent="0" lvl="0" marL="0" rtl="0" algn="l">
                        <a:spcBef>
                          <a:spcPts val="0"/>
                        </a:spcBef>
                        <a:spcAft>
                          <a:spcPts val="0"/>
                        </a:spcAft>
                        <a:buNone/>
                      </a:pPr>
                      <a:r>
                        <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3C78D8"/>
                    </a:solidFill>
                  </a:tcPr>
                </a:tc>
                <a:tc>
                  <a:txBody>
                    <a:bodyPr/>
                    <a:lstStyle/>
                    <a:p>
                      <a:pPr indent="0" lvl="0" marL="0" rtl="0" algn="l">
                        <a:spcBef>
                          <a:spcPts val="0"/>
                        </a:spcBef>
                        <a:spcAft>
                          <a:spcPts val="0"/>
                        </a:spcAft>
                        <a:buNone/>
                      </a:pPr>
                      <a:r>
                        <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3C78D8"/>
                    </a:solidFill>
                  </a:tcPr>
                </a:tc>
                <a:tc>
                  <a:txBody>
                    <a:bodyPr/>
                    <a:lstStyle/>
                    <a:p>
                      <a:pPr indent="0" lvl="0" marL="0" rtl="0" algn="l">
                        <a:spcBef>
                          <a:spcPts val="0"/>
                        </a:spcBef>
                        <a:spcAft>
                          <a:spcPts val="0"/>
                        </a:spcAft>
                        <a:buNone/>
                      </a:pPr>
                      <a:r>
                        <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4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4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4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4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4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4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4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4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02825">
                <a:tc>
                  <a:txBody>
                    <a:bodyPr/>
                    <a:lstStyle/>
                    <a:p>
                      <a:pPr indent="0" lvl="0" marL="0" rtl="0" algn="l">
                        <a:lnSpc>
                          <a:spcPct val="115000"/>
                        </a:lnSpc>
                        <a:spcBef>
                          <a:spcPts val="0"/>
                        </a:spcBef>
                        <a:spcAft>
                          <a:spcPts val="0"/>
                        </a:spcAft>
                        <a:buNone/>
                      </a:pPr>
                      <a:r>
                        <a:rPr lang="zh-TW" sz="900">
                          <a:solidFill>
                            <a:schemeClr val="lt1"/>
                          </a:solidFill>
                        </a:rPr>
                        <a:t>期末專題報告製作</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9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4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4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4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3C78D8"/>
                    </a:solidFill>
                  </a:tcPr>
                </a:tc>
                <a:tc>
                  <a:txBody>
                    <a:bodyPr/>
                    <a:lstStyle/>
                    <a:p>
                      <a:pPr indent="0" lvl="0" marL="0" rtl="0" algn="l">
                        <a:spcBef>
                          <a:spcPts val="0"/>
                        </a:spcBef>
                        <a:spcAft>
                          <a:spcPts val="0"/>
                        </a:spcAft>
                        <a:buNone/>
                      </a:pPr>
                      <a:r>
                        <a:t/>
                      </a:r>
                      <a:endParaRPr sz="14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3C78D8"/>
                    </a:solidFill>
                  </a:tcPr>
                </a:tc>
                <a:tc>
                  <a:txBody>
                    <a:bodyPr/>
                    <a:lstStyle/>
                    <a:p>
                      <a:pPr indent="0" lvl="0" marL="0" rtl="0" algn="l">
                        <a:spcBef>
                          <a:spcPts val="0"/>
                        </a:spcBef>
                        <a:spcAft>
                          <a:spcPts val="0"/>
                        </a:spcAft>
                        <a:buNone/>
                      </a:pPr>
                      <a:r>
                        <a:t/>
                      </a:r>
                      <a:endParaRPr sz="14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3C78D8"/>
                    </a:solidFill>
                  </a:tcPr>
                </a:tc>
                <a:tc>
                  <a:txBody>
                    <a:bodyPr/>
                    <a:lstStyle/>
                    <a:p>
                      <a:pPr indent="0" lvl="0" marL="0" rtl="0" algn="l">
                        <a:spcBef>
                          <a:spcPts val="0"/>
                        </a:spcBef>
                        <a:spcAft>
                          <a:spcPts val="0"/>
                        </a:spcAft>
                        <a:buNone/>
                      </a:pPr>
                      <a:r>
                        <a:t/>
                      </a:r>
                      <a:endParaRPr sz="14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3C78D8"/>
                    </a:solidFill>
                  </a:tcPr>
                </a:tc>
                <a:tc>
                  <a:txBody>
                    <a:bodyPr/>
                    <a:lstStyle/>
                    <a:p>
                      <a:pPr indent="0" lvl="0" marL="0" rtl="0" algn="l">
                        <a:spcBef>
                          <a:spcPts val="0"/>
                        </a:spcBef>
                        <a:spcAft>
                          <a:spcPts val="0"/>
                        </a:spcAft>
                        <a:buNone/>
                      </a:pPr>
                      <a:r>
                        <a:t/>
                      </a:r>
                      <a:endParaRPr sz="14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3C78D8"/>
                    </a:solidFill>
                  </a:tcPr>
                </a:tc>
                <a:tc>
                  <a:txBody>
                    <a:bodyPr/>
                    <a:lstStyle/>
                    <a:p>
                      <a:pPr indent="0" lvl="0" marL="0" rtl="0" algn="l">
                        <a:spcBef>
                          <a:spcPts val="0"/>
                        </a:spcBef>
                        <a:spcAft>
                          <a:spcPts val="0"/>
                        </a:spcAft>
                        <a:buNone/>
                      </a:pPr>
                      <a:r>
                        <a:t/>
                      </a:r>
                      <a:endParaRPr sz="1400">
                        <a:solidFill>
                          <a:schemeClr val="lt1"/>
                        </a:solidFill>
                      </a:endParaRPr>
                    </a:p>
                  </a:txBody>
                  <a:tcPr marT="14300" marB="14300" marR="21425" marL="2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3C78D8"/>
                    </a:solidFill>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54"/>
          <p:cNvSpPr txBox="1"/>
          <p:nvPr>
            <p:ph type="title"/>
          </p:nvPr>
        </p:nvSpPr>
        <p:spPr>
          <a:xfrm>
            <a:off x="856041" y="441689"/>
            <a:ext cx="7429500" cy="1109025"/>
          </a:xfrm>
          <a:prstGeom prst="rect">
            <a:avLst/>
          </a:prstGeom>
        </p:spPr>
        <p:txBody>
          <a:bodyPr anchorCtr="0" anchor="ctr" bIns="34275" lIns="68575" spcFirstLastPara="1" rIns="68575" wrap="square" tIns="34275">
            <a:normAutofit/>
          </a:bodyPr>
          <a:lstStyle/>
          <a:p>
            <a:pPr indent="0" lvl="0" marL="0" rtl="0" algn="ctr">
              <a:spcBef>
                <a:spcPts val="0"/>
              </a:spcBef>
              <a:spcAft>
                <a:spcPts val="0"/>
              </a:spcAft>
              <a:buNone/>
            </a:pPr>
            <a:r>
              <a:rPr lang="zh-TW" sz="3000"/>
              <a:t>文獻探討</a:t>
            </a:r>
            <a:endParaRPr/>
          </a:p>
        </p:txBody>
      </p:sp>
      <p:sp>
        <p:nvSpPr>
          <p:cNvPr id="464" name="Google Shape;464;p54"/>
          <p:cNvSpPr txBox="1"/>
          <p:nvPr>
            <p:ph idx="1" type="body"/>
          </p:nvPr>
        </p:nvSpPr>
        <p:spPr>
          <a:xfrm>
            <a:off x="856059" y="1687115"/>
            <a:ext cx="7429500" cy="2656350"/>
          </a:xfrm>
          <a:prstGeom prst="rect">
            <a:avLst/>
          </a:prstGeom>
        </p:spPr>
        <p:txBody>
          <a:bodyPr anchorCtr="0" anchor="t" bIns="34275" lIns="68575" spcFirstLastPara="1" rIns="68575" wrap="square" tIns="34275">
            <a:normAutofit lnSpcReduction="20000"/>
          </a:bodyPr>
          <a:lstStyle/>
          <a:p>
            <a:pPr indent="0" lvl="0" marL="0" rtl="0" algn="l">
              <a:spcBef>
                <a:spcPts val="800"/>
              </a:spcBef>
              <a:spcAft>
                <a:spcPts val="0"/>
              </a:spcAft>
              <a:buNone/>
            </a:pPr>
            <a:r>
              <a:rPr b="1" lang="zh-TW" sz="1500"/>
              <a:t>人臉辨識、偵測:</a:t>
            </a:r>
            <a:endParaRPr b="1" sz="1500"/>
          </a:p>
          <a:p>
            <a:pPr indent="342900" lvl="0" marL="0" rtl="0" algn="l">
              <a:spcBef>
                <a:spcPts val="800"/>
              </a:spcBef>
              <a:spcAft>
                <a:spcPts val="0"/>
              </a:spcAft>
              <a:buNone/>
            </a:pPr>
            <a:r>
              <a:rPr lang="zh-TW" sz="1400"/>
              <a:t>IT邦幫忙: </a:t>
            </a:r>
            <a:r>
              <a:rPr lang="zh-TW" sz="1400" u="sng">
                <a:solidFill>
                  <a:schemeClr val="hlink"/>
                </a:solidFill>
                <a:hlinkClick r:id="rId3"/>
              </a:rPr>
              <a:t>https://ithelp.ithome.com.tw/users/20115823/ironman/4606</a:t>
            </a:r>
            <a:endParaRPr sz="1400"/>
          </a:p>
          <a:p>
            <a:pPr indent="342900" lvl="0" marL="0" rtl="0" algn="l">
              <a:spcBef>
                <a:spcPts val="800"/>
              </a:spcBef>
              <a:spcAft>
                <a:spcPts val="0"/>
              </a:spcAft>
              <a:buNone/>
            </a:pPr>
            <a:r>
              <a:rPr lang="zh-TW" sz="1400"/>
              <a:t>IT邦幫忙: </a:t>
            </a:r>
            <a:r>
              <a:rPr lang="zh-TW" sz="800" u="sng">
                <a:solidFill>
                  <a:schemeClr val="hlink"/>
                </a:solidFill>
                <a:hlinkClick r:id="rId4"/>
              </a:rPr>
              <a:t>[D06] OpenCV 介紹與用法 - iT 邦幫忙::一起幫忙解決難題，拯救 IT 人的一天 (ithome.com.tw)</a:t>
            </a:r>
            <a:endParaRPr sz="1400"/>
          </a:p>
          <a:p>
            <a:pPr indent="342900" lvl="0" marL="0" rtl="0" algn="l">
              <a:spcBef>
                <a:spcPts val="800"/>
              </a:spcBef>
              <a:spcAft>
                <a:spcPts val="0"/>
              </a:spcAft>
              <a:buClr>
                <a:schemeClr val="dk1"/>
              </a:buClr>
              <a:buSzPts val="800"/>
              <a:buFont typeface="Arial"/>
              <a:buNone/>
            </a:pPr>
            <a:r>
              <a:rPr lang="zh-TW" sz="1400"/>
              <a:t>IT邦幫忙: </a:t>
            </a:r>
            <a:r>
              <a:rPr lang="zh-TW" sz="800" u="sng">
                <a:solidFill>
                  <a:schemeClr val="hlink"/>
                </a:solidFill>
                <a:hlinkClick r:id="rId5"/>
              </a:rPr>
              <a:t>Python環境設定 Part1 - Anaconda 安裝篇 - iT 邦幫忙::一起幫忙解決難題，拯救 IT 人的一天 (ithome.com.tw)</a:t>
            </a:r>
            <a:endParaRPr sz="1400"/>
          </a:p>
          <a:p>
            <a:pPr indent="342900" lvl="0" marL="0" rtl="0" algn="l">
              <a:spcBef>
                <a:spcPts val="800"/>
              </a:spcBef>
              <a:spcAft>
                <a:spcPts val="0"/>
              </a:spcAft>
              <a:buNone/>
            </a:pPr>
            <a:r>
              <a:rPr lang="zh-TW" sz="1400"/>
              <a:t>steam教學網站 : https://steam.oxxostudio.tw/category/python/ai/ai-face-recognizer.html</a:t>
            </a:r>
            <a:endParaRPr sz="1400"/>
          </a:p>
          <a:p>
            <a:pPr indent="0" lvl="0" marL="0" rtl="0" algn="l">
              <a:spcBef>
                <a:spcPts val="800"/>
              </a:spcBef>
              <a:spcAft>
                <a:spcPts val="0"/>
              </a:spcAft>
              <a:buNone/>
            </a:pPr>
            <a:r>
              <a:rPr b="1" lang="zh-TW" sz="1500"/>
              <a:t>Line Notify:</a:t>
            </a:r>
            <a:endParaRPr b="1" sz="1500"/>
          </a:p>
          <a:p>
            <a:pPr indent="0" lvl="0" marL="0" rtl="0" algn="l">
              <a:spcBef>
                <a:spcPts val="800"/>
              </a:spcBef>
              <a:spcAft>
                <a:spcPts val="0"/>
              </a:spcAft>
              <a:buNone/>
            </a:pPr>
            <a:r>
              <a:rPr lang="zh-TW" sz="1200"/>
              <a:t>	</a:t>
            </a:r>
            <a:r>
              <a:rPr lang="zh-TW" sz="1400"/>
              <a:t>Office指南:</a:t>
            </a:r>
            <a:r>
              <a:rPr lang="zh-TW" sz="1400" u="sng">
                <a:solidFill>
                  <a:schemeClr val="hlink"/>
                </a:solidFill>
                <a:hlinkClick r:id="rId6"/>
              </a:rPr>
              <a:t>https://officeguide.cc/python-line-notify-send-messages-images-tutorial-examples/</a:t>
            </a:r>
            <a:endParaRPr sz="1400"/>
          </a:p>
          <a:p>
            <a:pPr indent="0" lvl="0" marL="0" rtl="0" algn="l">
              <a:spcBef>
                <a:spcPts val="800"/>
              </a:spcBef>
              <a:spcAft>
                <a:spcPts val="0"/>
              </a:spcAft>
              <a:buNone/>
            </a:pPr>
            <a:r>
              <a:t/>
            </a:r>
            <a:endParaRPr sz="12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33"/>
          <p:cNvSpPr txBox="1"/>
          <p:nvPr/>
        </p:nvSpPr>
        <p:spPr>
          <a:xfrm>
            <a:off x="1863900" y="2190825"/>
            <a:ext cx="5416200" cy="715725"/>
          </a:xfrm>
          <a:prstGeom prst="rect">
            <a:avLst/>
          </a:prstGeom>
          <a:noFill/>
          <a:ln>
            <a:noFill/>
          </a:ln>
        </p:spPr>
        <p:txBody>
          <a:bodyPr anchorCtr="0" anchor="t" bIns="68575" lIns="68575" spcFirstLastPara="1" rIns="68575" wrap="square" tIns="68575">
            <a:spAutoFit/>
          </a:bodyPr>
          <a:lstStyle/>
          <a:p>
            <a:pPr indent="0" lvl="0" marL="0" rtl="0" algn="ctr">
              <a:spcBef>
                <a:spcPts val="0"/>
              </a:spcBef>
              <a:spcAft>
                <a:spcPts val="0"/>
              </a:spcAft>
              <a:buNone/>
            </a:pPr>
            <a:r>
              <a:rPr lang="zh-TW" sz="3800">
                <a:solidFill>
                  <a:schemeClr val="lt1"/>
                </a:solidFill>
              </a:rPr>
              <a:t>一、摘要</a:t>
            </a:r>
            <a:endParaRPr sz="3800">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34"/>
          <p:cNvSpPr txBox="1"/>
          <p:nvPr>
            <p:ph type="title"/>
          </p:nvPr>
        </p:nvSpPr>
        <p:spPr>
          <a:xfrm>
            <a:off x="856060" y="463889"/>
            <a:ext cx="7429500" cy="1109025"/>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zh-TW" sz="3000"/>
              <a:t>摘要</a:t>
            </a:r>
            <a:endParaRPr sz="3000"/>
          </a:p>
        </p:txBody>
      </p:sp>
      <p:sp>
        <p:nvSpPr>
          <p:cNvPr id="326" name="Google Shape;326;p34"/>
          <p:cNvSpPr txBox="1"/>
          <p:nvPr>
            <p:ph idx="1" type="body"/>
          </p:nvPr>
        </p:nvSpPr>
        <p:spPr>
          <a:xfrm>
            <a:off x="856059" y="1687115"/>
            <a:ext cx="7429500" cy="2656350"/>
          </a:xfrm>
          <a:prstGeom prst="rect">
            <a:avLst/>
          </a:prstGeom>
        </p:spPr>
        <p:txBody>
          <a:bodyPr anchorCtr="0" anchor="t" bIns="34275" lIns="68575" spcFirstLastPara="1" rIns="68575" wrap="square" tIns="34275">
            <a:normAutofit fontScale="92500" lnSpcReduction="10000"/>
          </a:bodyPr>
          <a:lstStyle/>
          <a:p>
            <a:pPr indent="0" lvl="0" marL="0" rtl="0" algn="l">
              <a:spcBef>
                <a:spcPts val="800"/>
              </a:spcBef>
              <a:spcAft>
                <a:spcPts val="0"/>
              </a:spcAft>
              <a:buClr>
                <a:schemeClr val="dk1"/>
              </a:buClr>
              <a:buSzPct val="34782"/>
              <a:buFont typeface="Arial"/>
              <a:buNone/>
            </a:pPr>
            <a:r>
              <a:rPr lang="zh-TW" sz="2300"/>
              <a:t>此專題以人臉辨識為主軸，並結合Line Notify，以OpenCV擷取webcam的畫面並將影像處理，在與資料庫進行比對，實行人臉辨識，最後在將辨識結果為非的影像傳入到使用者的Line中，以此來達到監視防盜的效果，我們主要使用Python語言，人臉辨識方面的函式庫使用OpenCV與Dlib。</a:t>
            </a:r>
            <a:endParaRPr sz="2300"/>
          </a:p>
          <a:p>
            <a:pPr indent="0" lvl="0" marL="0" rtl="0" algn="l">
              <a:spcBef>
                <a:spcPts val="800"/>
              </a:spcBef>
              <a:spcAft>
                <a:spcPts val="0"/>
              </a:spcAft>
              <a:buClr>
                <a:schemeClr val="dk1"/>
              </a:buClr>
              <a:buSzPct val="44444"/>
              <a:buFont typeface="Arial"/>
              <a:buNone/>
            </a:pPr>
            <a:r>
              <a:t/>
            </a:r>
            <a:endParaRPr/>
          </a:p>
          <a:p>
            <a:pPr indent="0" lvl="0" marL="0" rtl="0" algn="l">
              <a:spcBef>
                <a:spcPts val="80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35"/>
          <p:cNvSpPr txBox="1"/>
          <p:nvPr/>
        </p:nvSpPr>
        <p:spPr>
          <a:xfrm>
            <a:off x="1863900" y="2190825"/>
            <a:ext cx="5416200" cy="715725"/>
          </a:xfrm>
          <a:prstGeom prst="rect">
            <a:avLst/>
          </a:prstGeom>
          <a:noFill/>
          <a:ln>
            <a:noFill/>
          </a:ln>
        </p:spPr>
        <p:txBody>
          <a:bodyPr anchorCtr="0" anchor="t" bIns="68575" lIns="68575" spcFirstLastPara="1" rIns="68575" wrap="square" tIns="68575">
            <a:spAutoFit/>
          </a:bodyPr>
          <a:lstStyle/>
          <a:p>
            <a:pPr indent="0" lvl="0" marL="0" rtl="0" algn="ctr">
              <a:spcBef>
                <a:spcPts val="0"/>
              </a:spcBef>
              <a:spcAft>
                <a:spcPts val="0"/>
              </a:spcAft>
              <a:buNone/>
            </a:pPr>
            <a:r>
              <a:rPr lang="zh-TW" sz="3800">
                <a:solidFill>
                  <a:schemeClr val="lt1"/>
                </a:solidFill>
              </a:rPr>
              <a:t>二、研究動機與目的</a:t>
            </a:r>
            <a:endParaRPr sz="3800">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36"/>
          <p:cNvSpPr txBox="1"/>
          <p:nvPr>
            <p:ph type="title"/>
          </p:nvPr>
        </p:nvSpPr>
        <p:spPr>
          <a:xfrm>
            <a:off x="856041" y="310420"/>
            <a:ext cx="7429500" cy="1109025"/>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chemeClr val="lt1"/>
              </a:buClr>
              <a:buSzPts val="2300"/>
              <a:buFont typeface="Arial"/>
              <a:buNone/>
            </a:pPr>
            <a:r>
              <a:rPr lang="zh-TW" sz="3000"/>
              <a:t>研究動機</a:t>
            </a:r>
            <a:endParaRPr sz="3000"/>
          </a:p>
        </p:txBody>
      </p:sp>
      <p:sp>
        <p:nvSpPr>
          <p:cNvPr id="337" name="Google Shape;337;p36"/>
          <p:cNvSpPr txBox="1"/>
          <p:nvPr>
            <p:ph idx="1" type="body"/>
          </p:nvPr>
        </p:nvSpPr>
        <p:spPr>
          <a:xfrm>
            <a:off x="857259" y="1419459"/>
            <a:ext cx="7429500" cy="2656350"/>
          </a:xfrm>
          <a:prstGeom prst="rect">
            <a:avLst/>
          </a:prstGeom>
          <a:noFill/>
          <a:ln>
            <a:noFill/>
          </a:ln>
        </p:spPr>
        <p:txBody>
          <a:bodyPr anchorCtr="0" anchor="t" bIns="108000" lIns="68575" spcFirstLastPara="1" rIns="68575" wrap="square" tIns="34275">
            <a:noAutofit/>
          </a:bodyPr>
          <a:lstStyle/>
          <a:p>
            <a:pPr indent="0" lvl="0" marL="0" rtl="0" algn="l">
              <a:lnSpc>
                <a:spcPct val="120000"/>
              </a:lnSpc>
              <a:spcBef>
                <a:spcPts val="800"/>
              </a:spcBef>
              <a:spcAft>
                <a:spcPts val="0"/>
              </a:spcAft>
              <a:buClr>
                <a:schemeClr val="lt1"/>
              </a:buClr>
              <a:buSzPts val="1900"/>
              <a:buNone/>
            </a:pPr>
            <a:r>
              <a:rPr lang="zh-TW" sz="1900"/>
              <a:t>近年來家裡遭到闖空門的新聞層出不窮，</a:t>
            </a:r>
            <a:r>
              <a:rPr lang="zh-TW" sz="1900"/>
              <a:t>不論古今中外小偷都是令人厭惡的存在，在外出差旅遊最害怕家裡遭到小偷入侵，在外不僅無法得知家裡的狀況，損失財物也是在回到家中才會發現</a:t>
            </a:r>
            <a:endParaRPr sz="1900"/>
          </a:p>
          <a:p>
            <a:pPr indent="0" lvl="0" marL="0" rtl="0" algn="l">
              <a:lnSpc>
                <a:spcPct val="120000"/>
              </a:lnSpc>
              <a:spcBef>
                <a:spcPts val="800"/>
              </a:spcBef>
              <a:spcAft>
                <a:spcPts val="0"/>
              </a:spcAft>
              <a:buClr>
                <a:schemeClr val="lt1"/>
              </a:buClr>
              <a:buSzPts val="1900"/>
              <a:buNone/>
            </a:pPr>
            <a:r>
              <a:rPr lang="zh-TW" sz="1900"/>
              <a:t>我們也發現網路上有許許多多的陌生人躲在家裡，卻好一段時間沒被發現的新聞，要防範陌生人就需要有網路監視器之類的設備，然後當有人時就提出警告，但如果連認識的人都警告，很快就會讓人不想管，甚至直接關掉，如果能讓它只有在出現陌生人時才提出警告，那就不會讓人覺得疲乏，也能達到預防陌生人的效果。</a:t>
            </a:r>
            <a:endParaRPr sz="19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37"/>
          <p:cNvSpPr txBox="1"/>
          <p:nvPr>
            <p:ph type="title"/>
          </p:nvPr>
        </p:nvSpPr>
        <p:spPr>
          <a:xfrm>
            <a:off x="856060" y="463889"/>
            <a:ext cx="7429500" cy="1109025"/>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chemeClr val="lt1"/>
              </a:buClr>
              <a:buSzPts val="2300"/>
              <a:buFont typeface="Arial"/>
              <a:buNone/>
            </a:pPr>
            <a:r>
              <a:rPr lang="zh-TW" sz="3000"/>
              <a:t>研究目的</a:t>
            </a:r>
            <a:endParaRPr sz="3000"/>
          </a:p>
        </p:txBody>
      </p:sp>
      <p:sp>
        <p:nvSpPr>
          <p:cNvPr id="343" name="Google Shape;343;p37"/>
          <p:cNvSpPr txBox="1"/>
          <p:nvPr>
            <p:ph idx="1" type="body"/>
          </p:nvPr>
        </p:nvSpPr>
        <p:spPr>
          <a:xfrm>
            <a:off x="856059" y="1687115"/>
            <a:ext cx="7429500" cy="2656350"/>
          </a:xfrm>
          <a:prstGeom prst="rect">
            <a:avLst/>
          </a:prstGeom>
          <a:noFill/>
          <a:ln>
            <a:noFill/>
          </a:ln>
        </p:spPr>
        <p:txBody>
          <a:bodyPr anchorCtr="0" anchor="t" bIns="34275" lIns="68575" spcFirstLastPara="1" rIns="68575" wrap="square" tIns="34275">
            <a:normAutofit/>
          </a:bodyPr>
          <a:lstStyle/>
          <a:p>
            <a:pPr indent="0" lvl="0" marL="0" rtl="0" algn="l">
              <a:lnSpc>
                <a:spcPct val="120000"/>
              </a:lnSpc>
              <a:spcBef>
                <a:spcPts val="800"/>
              </a:spcBef>
              <a:spcAft>
                <a:spcPts val="0"/>
              </a:spcAft>
              <a:buClr>
                <a:schemeClr val="lt1"/>
              </a:buClr>
              <a:buSzPts val="1900"/>
              <a:buNone/>
            </a:pPr>
            <a:r>
              <a:rPr lang="zh-TW" sz="2300"/>
              <a:t>一 :　以Python與webcam擷取平常時的照片資料庫，將照片資料庫內的照片訓練成人臉模型，在透過webcam所擷取的影像與人臉模型相互比對以達到辨識的效果。</a:t>
            </a:r>
            <a:endParaRPr sz="2300"/>
          </a:p>
          <a:p>
            <a:pPr indent="0" lvl="0" marL="0" rtl="0" algn="l">
              <a:lnSpc>
                <a:spcPct val="120000"/>
              </a:lnSpc>
              <a:spcBef>
                <a:spcPts val="800"/>
              </a:spcBef>
              <a:spcAft>
                <a:spcPts val="0"/>
              </a:spcAft>
              <a:buClr>
                <a:schemeClr val="lt1"/>
              </a:buClr>
              <a:buSzPts val="1900"/>
              <a:buNone/>
            </a:pPr>
            <a:r>
              <a:rPr lang="zh-TW" sz="2300"/>
              <a:t>二 :    將辨識結果為陌生人的訊息以Line notify傳送至手機中。</a:t>
            </a:r>
            <a:endParaRPr sz="1500"/>
          </a:p>
          <a:p>
            <a:pPr indent="0" lvl="0" marL="0" rtl="0" algn="l">
              <a:lnSpc>
                <a:spcPct val="120000"/>
              </a:lnSpc>
              <a:spcBef>
                <a:spcPts val="800"/>
              </a:spcBef>
              <a:spcAft>
                <a:spcPts val="0"/>
              </a:spcAft>
              <a:buClr>
                <a:schemeClr val="lt1"/>
              </a:buClr>
              <a:buSzPts val="1600"/>
              <a:buNone/>
            </a:pPr>
            <a:r>
              <a:t/>
            </a:r>
            <a:endParaRPr sz="13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38"/>
          <p:cNvSpPr txBox="1"/>
          <p:nvPr/>
        </p:nvSpPr>
        <p:spPr>
          <a:xfrm>
            <a:off x="1863900" y="2190825"/>
            <a:ext cx="5416200" cy="715725"/>
          </a:xfrm>
          <a:prstGeom prst="rect">
            <a:avLst/>
          </a:prstGeom>
          <a:noFill/>
          <a:ln>
            <a:noFill/>
          </a:ln>
        </p:spPr>
        <p:txBody>
          <a:bodyPr anchorCtr="0" anchor="t" bIns="68575" lIns="68575" spcFirstLastPara="1" rIns="68575" wrap="square" tIns="68575">
            <a:spAutoFit/>
          </a:bodyPr>
          <a:lstStyle/>
          <a:p>
            <a:pPr indent="0" lvl="0" marL="0" rtl="0" algn="ctr">
              <a:spcBef>
                <a:spcPts val="0"/>
              </a:spcBef>
              <a:spcAft>
                <a:spcPts val="0"/>
              </a:spcAft>
              <a:buNone/>
            </a:pPr>
            <a:r>
              <a:rPr lang="zh-TW" sz="3000">
                <a:solidFill>
                  <a:schemeClr val="lt1"/>
                </a:solidFill>
              </a:rPr>
              <a:t>三</a:t>
            </a:r>
            <a:r>
              <a:rPr lang="zh-TW" sz="3800">
                <a:solidFill>
                  <a:schemeClr val="lt1"/>
                </a:solidFill>
              </a:rPr>
              <a:t>、</a:t>
            </a:r>
            <a:r>
              <a:rPr lang="zh-TW" sz="3000">
                <a:solidFill>
                  <a:schemeClr val="lt1"/>
                </a:solidFill>
              </a:rPr>
              <a:t>研究過程</a:t>
            </a:r>
            <a:endParaRPr sz="3000">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39"/>
          <p:cNvSpPr txBox="1"/>
          <p:nvPr>
            <p:ph type="title"/>
          </p:nvPr>
        </p:nvSpPr>
        <p:spPr>
          <a:xfrm>
            <a:off x="856060" y="463889"/>
            <a:ext cx="7429500" cy="1109025"/>
          </a:xfrm>
          <a:prstGeom prst="rect">
            <a:avLst/>
          </a:prstGeom>
        </p:spPr>
        <p:txBody>
          <a:bodyPr anchorCtr="0" anchor="ctr" bIns="34275" lIns="68575" spcFirstLastPara="1" rIns="68575" wrap="square" tIns="34275">
            <a:normAutofit/>
          </a:bodyPr>
          <a:lstStyle/>
          <a:p>
            <a:pPr indent="0" lvl="0" marL="0" rtl="0" algn="ctr">
              <a:spcBef>
                <a:spcPts val="0"/>
              </a:spcBef>
              <a:spcAft>
                <a:spcPts val="0"/>
              </a:spcAft>
              <a:buNone/>
            </a:pPr>
            <a:r>
              <a:rPr lang="zh-TW" sz="3000"/>
              <a:t>架構圖 </a:t>
            </a:r>
            <a:endParaRPr/>
          </a:p>
        </p:txBody>
      </p:sp>
      <p:sp>
        <p:nvSpPr>
          <p:cNvPr id="355" name="Google Shape;355;p39"/>
          <p:cNvSpPr txBox="1"/>
          <p:nvPr>
            <p:ph idx="1" type="body"/>
          </p:nvPr>
        </p:nvSpPr>
        <p:spPr>
          <a:xfrm>
            <a:off x="856059" y="1687115"/>
            <a:ext cx="7429500" cy="265635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t/>
            </a:r>
            <a:endParaRPr/>
          </a:p>
        </p:txBody>
      </p:sp>
      <p:pic>
        <p:nvPicPr>
          <p:cNvPr id="356" name="Google Shape;356;p39"/>
          <p:cNvPicPr preferRelativeResize="0"/>
          <p:nvPr/>
        </p:nvPicPr>
        <p:blipFill>
          <a:blip r:embed="rId3">
            <a:alphaModFix/>
          </a:blip>
          <a:stretch>
            <a:fillRect/>
          </a:stretch>
        </p:blipFill>
        <p:spPr>
          <a:xfrm>
            <a:off x="791569" y="1687106"/>
            <a:ext cx="7429499" cy="280886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電路">
  <a:themeElements>
    <a:clrScheme name="Circuit">
      <a:dk1>
        <a:srgbClr val="000000"/>
      </a:dk1>
      <a:lt1>
        <a:srgbClr val="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